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0" r:id="rId5"/>
  </p:sldMasterIdLst>
  <p:notesMasterIdLst>
    <p:notesMasterId r:id="rId21"/>
  </p:notesMasterIdLst>
  <p:handoutMasterIdLst>
    <p:handoutMasterId r:id="rId22"/>
  </p:handoutMasterIdLst>
  <p:sldIdLst>
    <p:sldId id="267" r:id="rId6"/>
    <p:sldId id="270" r:id="rId7"/>
    <p:sldId id="265" r:id="rId8"/>
    <p:sldId id="269" r:id="rId9"/>
    <p:sldId id="271" r:id="rId10"/>
    <p:sldId id="272" r:id="rId11"/>
    <p:sldId id="273" r:id="rId12"/>
    <p:sldId id="274" r:id="rId13"/>
    <p:sldId id="275" r:id="rId14"/>
    <p:sldId id="276" r:id="rId15"/>
    <p:sldId id="278" r:id="rId16"/>
    <p:sldId id="279" r:id="rId17"/>
    <p:sldId id="280" r:id="rId18"/>
    <p:sldId id="281" r:id="rId19"/>
    <p:sldId id="268" r:id="rId2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7D0FF"/>
    <a:srgbClr val="008ED2"/>
    <a:srgbClr val="35393C"/>
    <a:srgbClr val="CCCCCC"/>
    <a:srgbClr val="000000"/>
    <a:srgbClr val="CC6600"/>
    <a:srgbClr val="993300"/>
    <a:srgbClr val="F1F3EE"/>
    <a:srgbClr val="D6993C"/>
    <a:srgbClr val="FAD6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86411"/>
  </p:normalViewPr>
  <p:slideViewPr>
    <p:cSldViewPr>
      <p:cViewPr varScale="1">
        <p:scale>
          <a:sx n="119" d="100"/>
          <a:sy n="119" d="100"/>
        </p:scale>
        <p:origin x="96" y="360"/>
      </p:cViewPr>
      <p:guideLst>
        <p:guide orient="horz" pos="2160"/>
        <p:guide pos="3840"/>
      </p:guideLst>
    </p:cSldViewPr>
  </p:slideViewPr>
  <p:outlineViewPr>
    <p:cViewPr>
      <p:scale>
        <a:sx n="33" d="100"/>
        <a:sy n="33" d="100"/>
      </p:scale>
      <p:origin x="0" y="-1009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2" d="100"/>
          <a:sy n="102" d="100"/>
        </p:scale>
        <p:origin x="3444"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4B40DF5-17F0-43C5-A7AE-65A758E8AB63}" type="datetimeFigureOut">
              <a:rPr lang="nl-NL" smtClean="0"/>
              <a:pPr/>
              <a:t>9-11-2017</a:t>
            </a:fld>
            <a:endParaRPr lang="nl-NL"/>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0C94D4C-D47E-458F-A0C3-FA2F62645E08}" type="slidenum">
              <a:rPr lang="nl-NL" smtClean="0"/>
              <a:pPr/>
              <a:t>‹#›</a:t>
            </a:fld>
            <a:endParaRPr lang="nl-NL"/>
          </a:p>
        </p:txBody>
      </p:sp>
    </p:spTree>
    <p:extLst>
      <p:ext uri="{BB962C8B-B14F-4D97-AF65-F5344CB8AC3E}">
        <p14:creationId xmlns:p14="http://schemas.microsoft.com/office/powerpoint/2010/main" val="6704776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544067-F48E-FA4A-8AEA-3C1BD986030D}" type="datetimeFigureOut">
              <a:rPr lang="nb-NO" smtClean="0"/>
              <a:pPr/>
              <a:t>09.11.2017</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55710B-4060-2F49-82ED-769CD79A5AE9}" type="slidenum">
              <a:rPr lang="nb-NO" smtClean="0"/>
              <a:pPr/>
              <a:t>‹#›</a:t>
            </a:fld>
            <a:endParaRPr lang="nb-NO"/>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bjec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r>
              <a:rPr lang="nb-NO"/>
              <a:t>Side: </a:t>
            </a:r>
            <a:fld id="{07B968C6-DF46-DD48-ACEF-79EB409BC321}" type="slidenum">
              <a:rPr lang="nb-NO" smtClean="0"/>
              <a:pPr/>
              <a:t>‹#›</a:t>
            </a:fld>
            <a:endParaRPr lang="nb-NO" dirty="0"/>
          </a:p>
        </p:txBody>
      </p:sp>
      <p:sp>
        <p:nvSpPr>
          <p:cNvPr id="7" name="Content Placeholder 6"/>
          <p:cNvSpPr>
            <a:spLocks noGrp="1"/>
          </p:cNvSpPr>
          <p:nvPr>
            <p:ph sz="quarter" idx="13"/>
          </p:nvPr>
        </p:nvSpPr>
        <p:spPr>
          <a:xfrm>
            <a:off x="719138" y="1484784"/>
            <a:ext cx="9481318" cy="4824536"/>
          </a:xfrm>
        </p:spPr>
        <p:txBody>
          <a:bodyPr/>
          <a:lstStyle>
            <a:lvl1pPr>
              <a:defRPr/>
            </a:lvl1pPr>
            <a:lvl2pPr>
              <a:spcBef>
                <a:spcPts val="600"/>
              </a:spcBef>
              <a:spcAft>
                <a:spcPts val="600"/>
              </a:spcAft>
              <a:defRPr/>
            </a:lvl2pPr>
            <a:lvl3pPr marL="1260000" indent="-285750">
              <a:spcBef>
                <a:spcPts val="0"/>
              </a:spcBef>
              <a:buFont typeface="Arial" panose="020B0604020202020204" pitchFamily="34" charset="0"/>
              <a:buChar char="•"/>
              <a:defRPr/>
            </a:lvl3pPr>
            <a:lvl4pPr marL="1630800" indent="-285750">
              <a:spcBef>
                <a:spcPts val="0"/>
              </a:spcBef>
              <a:spcAft>
                <a:spcPts val="0"/>
              </a:spcAft>
              <a:buFont typeface="arial" panose="020B0604020202020204" pitchFamily="34" charset="0"/>
              <a:buChar char="-"/>
              <a:defRPr/>
            </a:lvl4pPr>
            <a:lvl5pPr marL="1345050" indent="0">
              <a:buNone/>
              <a:defRPr/>
            </a:lvl5pPr>
          </a:lstStyle>
          <a:p>
            <a:pPr lvl="0"/>
            <a:r>
              <a:rPr lang="nb-NO"/>
              <a:t>Klikk for å redigere tekststiler i malen</a:t>
            </a:r>
          </a:p>
          <a:p>
            <a:pPr lvl="1"/>
            <a:r>
              <a:rPr lang="nb-NO"/>
              <a:t>Andre nivå</a:t>
            </a:r>
          </a:p>
          <a:p>
            <a:pPr lvl="2"/>
            <a:r>
              <a:rPr lang="nb-NO"/>
              <a:t>Tredje nivå</a:t>
            </a:r>
          </a:p>
          <a:p>
            <a:pPr lvl="3"/>
            <a:r>
              <a:rPr lang="nb-NO"/>
              <a:t>Fjerde nivå</a:t>
            </a:r>
          </a:p>
        </p:txBody>
      </p:sp>
      <p:sp>
        <p:nvSpPr>
          <p:cNvPr id="6" name="Title 6"/>
          <p:cNvSpPr>
            <a:spLocks noGrp="1"/>
          </p:cNvSpPr>
          <p:nvPr>
            <p:ph type="title" hasCustomPrompt="1"/>
          </p:nvPr>
        </p:nvSpPr>
        <p:spPr>
          <a:xfrm>
            <a:off x="719403" y="548680"/>
            <a:ext cx="8928992" cy="720080"/>
          </a:xfrm>
          <a:prstGeom prst="rect">
            <a:avLst/>
          </a:prstGeom>
        </p:spPr>
        <p:txBody>
          <a:bodyPr>
            <a:normAutofit/>
          </a:bodyPr>
          <a:lstStyle>
            <a:lvl1pPr>
              <a:defRPr sz="3200" baseline="0"/>
            </a:lvl1pPr>
          </a:lstStyle>
          <a:p>
            <a:r>
              <a:rPr lang="en-US" dirty="0"/>
              <a:t>Master title</a:t>
            </a:r>
            <a:endParaRPr lang="nl-NL" dirty="0"/>
          </a:p>
        </p:txBody>
      </p:sp>
    </p:spTree>
    <p:extLst>
      <p:ext uri="{BB962C8B-B14F-4D97-AF65-F5344CB8AC3E}">
        <p14:creationId xmlns:p14="http://schemas.microsoft.com/office/powerpoint/2010/main" val="577119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kst i en spalte">
    <p:spTree>
      <p:nvGrpSpPr>
        <p:cNvPr id="1" name=""/>
        <p:cNvGrpSpPr/>
        <p:nvPr/>
      </p:nvGrpSpPr>
      <p:grpSpPr>
        <a:xfrm>
          <a:off x="0" y="0"/>
          <a:ext cx="0" cy="0"/>
          <a:chOff x="0" y="0"/>
          <a:chExt cx="0" cy="0"/>
        </a:xfrm>
      </p:grpSpPr>
      <p:sp>
        <p:nvSpPr>
          <p:cNvPr id="11" name="Text Placeholder 10"/>
          <p:cNvSpPr>
            <a:spLocks noGrp="1"/>
          </p:cNvSpPr>
          <p:nvPr>
            <p:ph type="body" sz="quarter" idx="12"/>
          </p:nvPr>
        </p:nvSpPr>
        <p:spPr>
          <a:xfrm>
            <a:off x="719403" y="1484784"/>
            <a:ext cx="9913101" cy="4824536"/>
          </a:xfrm>
        </p:spPr>
        <p:txBody>
          <a:bodyPr/>
          <a:lstStyle>
            <a:lvl1pPr marL="342900" indent="-342900">
              <a:spcBef>
                <a:spcPts val="0"/>
              </a:spcBef>
              <a:buClr>
                <a:schemeClr val="tx2"/>
              </a:buClr>
              <a:buFont typeface="Wingdings" panose="05000000000000000000" pitchFamily="2" charset="2"/>
              <a:buChar char="§"/>
              <a:defRPr sz="2200" b="0" i="0" baseline="0">
                <a:solidFill>
                  <a:srgbClr val="35393C"/>
                </a:solidFill>
              </a:defRPr>
            </a:lvl1pPr>
            <a:lvl2pPr marL="704850" indent="-342900">
              <a:lnSpc>
                <a:spcPct val="100000"/>
              </a:lnSpc>
              <a:spcBef>
                <a:spcPts val="600"/>
              </a:spcBef>
              <a:spcAft>
                <a:spcPts val="600"/>
              </a:spcAft>
              <a:buClr>
                <a:schemeClr val="tx2"/>
              </a:buClr>
              <a:buFont typeface="Wingdings" panose="05000000000000000000" pitchFamily="2" charset="2"/>
              <a:buChar char="§"/>
              <a:defRPr sz="2000" baseline="0"/>
            </a:lvl2pPr>
            <a:lvl3pPr marL="1260000" indent="-285750">
              <a:lnSpc>
                <a:spcPct val="100000"/>
              </a:lnSpc>
              <a:spcBef>
                <a:spcPts val="0"/>
              </a:spcBef>
              <a:buClr>
                <a:schemeClr val="tx2"/>
              </a:buClr>
              <a:buFont typeface="Arial" panose="020B0604020202020204" pitchFamily="34" charset="0"/>
              <a:buChar char="•"/>
              <a:defRPr sz="1800" b="0" i="0" baseline="0">
                <a:solidFill>
                  <a:srgbClr val="35393C"/>
                </a:solidFill>
              </a:defRPr>
            </a:lvl3pPr>
            <a:lvl4pPr marL="1631950" indent="-285750">
              <a:spcBef>
                <a:spcPts val="0"/>
              </a:spcBef>
              <a:buClr>
                <a:schemeClr val="tx2"/>
              </a:buClr>
              <a:buFont typeface="arial" panose="020B0604020202020204" pitchFamily="34" charset="0"/>
              <a:buChar char="-"/>
              <a:defRPr sz="1600" baseline="0"/>
            </a:lvl4pPr>
            <a:lvl5pPr marL="2347913" indent="-285750">
              <a:spcBef>
                <a:spcPts val="0"/>
              </a:spcBef>
              <a:buClr>
                <a:schemeClr val="tx2"/>
              </a:buClr>
              <a:buFont typeface="Wingdings" panose="05000000000000000000" pitchFamily="2" charset="2"/>
              <a:buChar char="§"/>
              <a:defRPr sz="1400" baseline="0"/>
            </a:lvl5pPr>
            <a:lvl6pPr>
              <a:defRPr/>
            </a:lvl6pPr>
          </a:lstStyle>
          <a:p>
            <a:pPr lvl="0"/>
            <a:r>
              <a:rPr lang="nb-NO"/>
              <a:t>Klikk for å redigere tekststiler i malen</a:t>
            </a:r>
          </a:p>
          <a:p>
            <a:pPr lvl="1"/>
            <a:r>
              <a:rPr lang="nb-NO"/>
              <a:t>Andre nivå</a:t>
            </a:r>
          </a:p>
          <a:p>
            <a:pPr lvl="2"/>
            <a:r>
              <a:rPr lang="nb-NO"/>
              <a:t>Tredje nivå</a:t>
            </a:r>
          </a:p>
          <a:p>
            <a:pPr lvl="3"/>
            <a:r>
              <a:rPr lang="nb-NO"/>
              <a:t>Fjerde nivå</a:t>
            </a:r>
          </a:p>
        </p:txBody>
      </p:sp>
      <p:sp>
        <p:nvSpPr>
          <p:cNvPr id="4" name="Plassholder for lysbildenummer 3"/>
          <p:cNvSpPr>
            <a:spLocks noGrp="1"/>
          </p:cNvSpPr>
          <p:nvPr>
            <p:ph type="sldNum" sz="quarter" idx="15"/>
          </p:nvPr>
        </p:nvSpPr>
        <p:spPr/>
        <p:txBody>
          <a:bodyPr/>
          <a:lstStyle/>
          <a:p>
            <a:fld id="{07B968C6-DF46-DD48-ACEF-79EB409BC321}" type="slidenum">
              <a:rPr lang="nb-NO" smtClean="0"/>
              <a:pPr/>
              <a:t>‹#›</a:t>
            </a:fld>
            <a:endParaRPr lang="nb-NO"/>
          </a:p>
        </p:txBody>
      </p:sp>
      <p:sp>
        <p:nvSpPr>
          <p:cNvPr id="5" name="Title 6"/>
          <p:cNvSpPr>
            <a:spLocks noGrp="1"/>
          </p:cNvSpPr>
          <p:nvPr>
            <p:ph type="title" hasCustomPrompt="1"/>
          </p:nvPr>
        </p:nvSpPr>
        <p:spPr>
          <a:xfrm>
            <a:off x="719403" y="548680"/>
            <a:ext cx="8928992" cy="720080"/>
          </a:xfrm>
          <a:prstGeom prst="rect">
            <a:avLst/>
          </a:prstGeom>
        </p:spPr>
        <p:txBody>
          <a:bodyPr>
            <a:normAutofit/>
          </a:bodyPr>
          <a:lstStyle>
            <a:lvl1pPr>
              <a:defRPr sz="3200" baseline="0"/>
            </a:lvl1pPr>
          </a:lstStyle>
          <a:p>
            <a:r>
              <a:rPr lang="en-US" dirty="0"/>
              <a:t>Master title</a:t>
            </a:r>
            <a:endParaRPr lang="nl-N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kst m/bilde på venstre side">
    <p:spTree>
      <p:nvGrpSpPr>
        <p:cNvPr id="1" name=""/>
        <p:cNvGrpSpPr/>
        <p:nvPr/>
      </p:nvGrpSpPr>
      <p:grpSpPr>
        <a:xfrm>
          <a:off x="0" y="0"/>
          <a:ext cx="0" cy="0"/>
          <a:chOff x="0" y="0"/>
          <a:chExt cx="0" cy="0"/>
        </a:xfrm>
      </p:grpSpPr>
      <p:sp>
        <p:nvSpPr>
          <p:cNvPr id="12" name="Text Placeholder 9"/>
          <p:cNvSpPr>
            <a:spLocks noGrp="1"/>
          </p:cNvSpPr>
          <p:nvPr>
            <p:ph type="body" sz="quarter" idx="11"/>
          </p:nvPr>
        </p:nvSpPr>
        <p:spPr>
          <a:xfrm>
            <a:off x="5807968" y="1628800"/>
            <a:ext cx="5664629" cy="4392488"/>
          </a:xfrm>
        </p:spPr>
        <p:txBody>
          <a:bodyPr/>
          <a:lstStyle>
            <a:lvl1pPr marL="342900" indent="-342900">
              <a:buClr>
                <a:schemeClr val="tx2"/>
              </a:buClr>
              <a:buFont typeface="Wingdings" panose="05000000000000000000" pitchFamily="2" charset="2"/>
              <a:buChar char="§"/>
              <a:defRPr/>
            </a:lvl1pPr>
            <a:lvl2pPr marL="704850" indent="-342900">
              <a:lnSpc>
                <a:spcPct val="100000"/>
              </a:lnSpc>
              <a:spcBef>
                <a:spcPts val="0"/>
              </a:spcBef>
              <a:spcAft>
                <a:spcPts val="0"/>
              </a:spcAft>
              <a:buClr>
                <a:schemeClr val="tx2"/>
              </a:buClr>
              <a:buFont typeface="Wingdings" panose="05000000000000000000" pitchFamily="2" charset="2"/>
              <a:buChar char="§"/>
              <a:defRPr/>
            </a:lvl2pPr>
            <a:lvl3pPr marL="1260000" indent="-285750">
              <a:lnSpc>
                <a:spcPct val="100000"/>
              </a:lnSpc>
              <a:spcBef>
                <a:spcPts val="600"/>
              </a:spcBef>
              <a:buClr>
                <a:schemeClr val="tx2"/>
              </a:buClr>
              <a:buFont typeface="Arial" panose="020B0604020202020204" pitchFamily="34" charset="0"/>
              <a:buChar char="•"/>
              <a:defRPr/>
            </a:lvl3pPr>
            <a:lvl4pPr marL="1631950" indent="-285750">
              <a:lnSpc>
                <a:spcPct val="100000"/>
              </a:lnSpc>
              <a:spcBef>
                <a:spcPts val="0"/>
              </a:spcBef>
              <a:spcAft>
                <a:spcPts val="0"/>
              </a:spcAft>
              <a:buClr>
                <a:schemeClr val="tx2"/>
              </a:buClr>
              <a:buFont typeface="arial" panose="020B0604020202020204" pitchFamily="34" charset="0"/>
              <a:buChar char="-"/>
              <a:defRPr/>
            </a:lvl4pPr>
          </a:lstStyle>
          <a:p>
            <a:pPr lvl="0"/>
            <a:r>
              <a:rPr lang="nb-NO"/>
              <a:t>Klikk for å redigere tekststiler i malen</a:t>
            </a:r>
          </a:p>
          <a:p>
            <a:pPr lvl="1"/>
            <a:r>
              <a:rPr lang="nb-NO"/>
              <a:t>Andre nivå</a:t>
            </a:r>
          </a:p>
          <a:p>
            <a:pPr lvl="2"/>
            <a:r>
              <a:rPr lang="nb-NO"/>
              <a:t>Tredje nivå</a:t>
            </a:r>
          </a:p>
          <a:p>
            <a:pPr lvl="3"/>
            <a:r>
              <a:rPr lang="nb-NO"/>
              <a:t>Fjerde nivå</a:t>
            </a:r>
          </a:p>
        </p:txBody>
      </p:sp>
      <p:sp>
        <p:nvSpPr>
          <p:cNvPr id="16" name="Picture Placeholder 15"/>
          <p:cNvSpPr>
            <a:spLocks noGrp="1"/>
          </p:cNvSpPr>
          <p:nvPr>
            <p:ph type="pic" sz="quarter" idx="12"/>
          </p:nvPr>
        </p:nvSpPr>
        <p:spPr>
          <a:xfrm>
            <a:off x="719403" y="2096851"/>
            <a:ext cx="4513428" cy="3456385"/>
          </a:xfrm>
          <a:effectLst/>
        </p:spPr>
        <p:txBody>
          <a:bodyPr/>
          <a:lstStyle/>
          <a:p>
            <a:r>
              <a:rPr lang="nb-NO"/>
              <a:t>Klikk ikonet for å legge til et bilde</a:t>
            </a:r>
            <a:endParaRPr lang="nl-NL"/>
          </a:p>
        </p:txBody>
      </p:sp>
      <p:sp>
        <p:nvSpPr>
          <p:cNvPr id="5" name="Plassholder for lysbildenummer 4"/>
          <p:cNvSpPr>
            <a:spLocks noGrp="1"/>
          </p:cNvSpPr>
          <p:nvPr>
            <p:ph type="sldNum" sz="quarter" idx="15"/>
          </p:nvPr>
        </p:nvSpPr>
        <p:spPr/>
        <p:txBody>
          <a:bodyPr/>
          <a:lstStyle/>
          <a:p>
            <a:fld id="{07B968C6-DF46-DD48-ACEF-79EB409BC321}" type="slidenum">
              <a:rPr lang="nb-NO" smtClean="0"/>
              <a:pPr/>
              <a:t>‹#›</a:t>
            </a:fld>
            <a:endParaRPr lang="nb-NO"/>
          </a:p>
        </p:txBody>
      </p:sp>
      <p:sp>
        <p:nvSpPr>
          <p:cNvPr id="6" name="Title 6"/>
          <p:cNvSpPr>
            <a:spLocks noGrp="1"/>
          </p:cNvSpPr>
          <p:nvPr>
            <p:ph type="title" hasCustomPrompt="1"/>
          </p:nvPr>
        </p:nvSpPr>
        <p:spPr>
          <a:xfrm>
            <a:off x="719403" y="548680"/>
            <a:ext cx="8928992" cy="720080"/>
          </a:xfrm>
          <a:prstGeom prst="rect">
            <a:avLst/>
          </a:prstGeom>
        </p:spPr>
        <p:txBody>
          <a:bodyPr>
            <a:normAutofit/>
          </a:bodyPr>
          <a:lstStyle>
            <a:lvl1pPr>
              <a:defRPr sz="3200" baseline="0"/>
            </a:lvl1pPr>
          </a:lstStyle>
          <a:p>
            <a:r>
              <a:rPr lang="en-US" dirty="0"/>
              <a:t>Master title</a:t>
            </a:r>
            <a:endParaRPr lang="nl-N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kst m/bilde på høyre side">
    <p:spTree>
      <p:nvGrpSpPr>
        <p:cNvPr id="1" name=""/>
        <p:cNvGrpSpPr/>
        <p:nvPr/>
      </p:nvGrpSpPr>
      <p:grpSpPr>
        <a:xfrm>
          <a:off x="0" y="0"/>
          <a:ext cx="0" cy="0"/>
          <a:chOff x="0" y="0"/>
          <a:chExt cx="0" cy="0"/>
        </a:xfrm>
      </p:grpSpPr>
      <p:sp>
        <p:nvSpPr>
          <p:cNvPr id="12" name="Text Placeholder 9"/>
          <p:cNvSpPr>
            <a:spLocks noGrp="1"/>
          </p:cNvSpPr>
          <p:nvPr>
            <p:ph type="body" sz="quarter" idx="11"/>
          </p:nvPr>
        </p:nvSpPr>
        <p:spPr>
          <a:xfrm>
            <a:off x="719403" y="1628800"/>
            <a:ext cx="5664629" cy="4392488"/>
          </a:xfrm>
        </p:spPr>
        <p:txBody>
          <a:bodyPr/>
          <a:lstStyle>
            <a:lvl1pPr marL="342900" indent="-342900">
              <a:buClr>
                <a:schemeClr val="tx2"/>
              </a:buClr>
              <a:buFont typeface="Wingdings" panose="05000000000000000000" pitchFamily="2" charset="2"/>
              <a:buChar char="§"/>
              <a:defRPr/>
            </a:lvl1pPr>
            <a:lvl2pPr marL="704850" indent="-342900">
              <a:spcBef>
                <a:spcPts val="0"/>
              </a:spcBef>
              <a:spcAft>
                <a:spcPts val="600"/>
              </a:spcAft>
              <a:buClr>
                <a:schemeClr val="tx2"/>
              </a:buClr>
              <a:buFont typeface="Wingdings" panose="05000000000000000000" pitchFamily="2" charset="2"/>
              <a:buChar char="§"/>
              <a:defRPr/>
            </a:lvl2pPr>
            <a:lvl3pPr marL="1271588" indent="-285750">
              <a:lnSpc>
                <a:spcPct val="100000"/>
              </a:lnSpc>
              <a:spcBef>
                <a:spcPts val="0"/>
              </a:spcBef>
              <a:buClr>
                <a:schemeClr val="tx2"/>
              </a:buClr>
              <a:buFont typeface="Arial" panose="020B0604020202020204" pitchFamily="34" charset="0"/>
              <a:buChar char="•"/>
              <a:defRPr/>
            </a:lvl3pPr>
            <a:lvl4pPr marL="1631950" indent="-285750">
              <a:buClr>
                <a:schemeClr val="tx2"/>
              </a:buClr>
              <a:buFont typeface="arial" panose="020B0604020202020204" pitchFamily="34" charset="0"/>
              <a:buChar char="-"/>
              <a:defRPr/>
            </a:lvl4pPr>
            <a:lvl5pPr marL="2347913" indent="-285750">
              <a:buFont typeface="Arial" panose="020B0604020202020204" pitchFamily="34" charset="0"/>
              <a:buChar char="•"/>
              <a:defRPr/>
            </a:lvl5pPr>
          </a:lstStyle>
          <a:p>
            <a:pPr lvl="0"/>
            <a:r>
              <a:rPr lang="nb-NO"/>
              <a:t>Klikk for å redigere tekststiler i malen</a:t>
            </a:r>
          </a:p>
          <a:p>
            <a:pPr lvl="1"/>
            <a:r>
              <a:rPr lang="nb-NO"/>
              <a:t>Andre nivå</a:t>
            </a:r>
          </a:p>
          <a:p>
            <a:pPr lvl="2"/>
            <a:r>
              <a:rPr lang="nb-NO"/>
              <a:t>Tredje nivå</a:t>
            </a:r>
          </a:p>
          <a:p>
            <a:pPr lvl="3"/>
            <a:r>
              <a:rPr lang="nb-NO"/>
              <a:t>Fjerde nivå</a:t>
            </a:r>
          </a:p>
        </p:txBody>
      </p:sp>
      <p:sp>
        <p:nvSpPr>
          <p:cNvPr id="5" name="Plassholder for lysbildenummer 4"/>
          <p:cNvSpPr>
            <a:spLocks noGrp="1"/>
          </p:cNvSpPr>
          <p:nvPr>
            <p:ph type="sldNum" sz="quarter" idx="15"/>
          </p:nvPr>
        </p:nvSpPr>
        <p:spPr/>
        <p:txBody>
          <a:bodyPr/>
          <a:lstStyle/>
          <a:p>
            <a:fld id="{07B968C6-DF46-DD48-ACEF-79EB409BC321}" type="slidenum">
              <a:rPr lang="nb-NO" smtClean="0"/>
              <a:pPr/>
              <a:t>‹#›</a:t>
            </a:fld>
            <a:endParaRPr lang="nb-NO"/>
          </a:p>
        </p:txBody>
      </p:sp>
      <p:sp>
        <p:nvSpPr>
          <p:cNvPr id="8" name="Picture Placeholder 15"/>
          <p:cNvSpPr>
            <a:spLocks noGrp="1"/>
          </p:cNvSpPr>
          <p:nvPr>
            <p:ph type="pic" sz="quarter" idx="12"/>
          </p:nvPr>
        </p:nvSpPr>
        <p:spPr>
          <a:xfrm>
            <a:off x="7055181" y="1772815"/>
            <a:ext cx="4513428" cy="3456385"/>
          </a:xfrm>
          <a:effectLst/>
        </p:spPr>
        <p:txBody>
          <a:bodyPr/>
          <a:lstStyle/>
          <a:p>
            <a:r>
              <a:rPr lang="nb-NO"/>
              <a:t>Klikk ikonet for å legge til et bilde</a:t>
            </a:r>
            <a:endParaRPr lang="nl-NL"/>
          </a:p>
        </p:txBody>
      </p:sp>
      <p:sp>
        <p:nvSpPr>
          <p:cNvPr id="6" name="Title 6"/>
          <p:cNvSpPr>
            <a:spLocks noGrp="1"/>
          </p:cNvSpPr>
          <p:nvPr>
            <p:ph type="title" hasCustomPrompt="1"/>
          </p:nvPr>
        </p:nvSpPr>
        <p:spPr>
          <a:xfrm>
            <a:off x="719403" y="548680"/>
            <a:ext cx="8928992" cy="720080"/>
          </a:xfrm>
          <a:prstGeom prst="rect">
            <a:avLst/>
          </a:prstGeom>
        </p:spPr>
        <p:txBody>
          <a:bodyPr>
            <a:normAutofit/>
          </a:bodyPr>
          <a:lstStyle>
            <a:lvl1pPr>
              <a:defRPr sz="3200" baseline="0"/>
            </a:lvl1pPr>
          </a:lstStyle>
          <a:p>
            <a:r>
              <a:rPr lang="en-US" dirty="0"/>
              <a:t>Master title</a:t>
            </a:r>
            <a:endParaRPr lang="nl-NL" dirty="0"/>
          </a:p>
        </p:txBody>
      </p:sp>
    </p:spTree>
    <p:extLst>
      <p:ext uri="{BB962C8B-B14F-4D97-AF65-F5344CB8AC3E}">
        <p14:creationId xmlns:p14="http://schemas.microsoft.com/office/powerpoint/2010/main" val="599158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 i to spalter">
    <p:spTree>
      <p:nvGrpSpPr>
        <p:cNvPr id="1" name=""/>
        <p:cNvGrpSpPr/>
        <p:nvPr/>
      </p:nvGrpSpPr>
      <p:grpSpPr>
        <a:xfrm>
          <a:off x="0" y="0"/>
          <a:ext cx="0" cy="0"/>
          <a:chOff x="0" y="0"/>
          <a:chExt cx="0" cy="0"/>
        </a:xfrm>
      </p:grpSpPr>
      <p:sp>
        <p:nvSpPr>
          <p:cNvPr id="4" name="Plassholder for lysbildenummer 3"/>
          <p:cNvSpPr>
            <a:spLocks noGrp="1"/>
          </p:cNvSpPr>
          <p:nvPr>
            <p:ph type="sldNum" sz="quarter" idx="17"/>
          </p:nvPr>
        </p:nvSpPr>
        <p:spPr/>
        <p:txBody>
          <a:bodyPr/>
          <a:lstStyle/>
          <a:p>
            <a:fld id="{07B968C6-DF46-DD48-ACEF-79EB409BC321}" type="slidenum">
              <a:rPr lang="nb-NO" smtClean="0"/>
              <a:pPr/>
              <a:t>‹#›</a:t>
            </a:fld>
            <a:endParaRPr lang="nb-NO"/>
          </a:p>
        </p:txBody>
      </p:sp>
      <p:sp>
        <p:nvSpPr>
          <p:cNvPr id="12" name="Text Placeholder 10"/>
          <p:cNvSpPr>
            <a:spLocks noGrp="1"/>
          </p:cNvSpPr>
          <p:nvPr>
            <p:ph type="body" sz="quarter" idx="12"/>
          </p:nvPr>
        </p:nvSpPr>
        <p:spPr>
          <a:xfrm>
            <a:off x="719403" y="1628800"/>
            <a:ext cx="10753195" cy="4392488"/>
          </a:xfrm>
        </p:spPr>
        <p:txBody>
          <a:bodyPr numCol="2"/>
          <a:lstStyle>
            <a:lvl1pPr marL="342900" indent="-342900">
              <a:spcBef>
                <a:spcPts val="0"/>
              </a:spcBef>
              <a:buClr>
                <a:schemeClr val="tx2"/>
              </a:buClr>
              <a:buFont typeface="Wingdings" panose="05000000000000000000" pitchFamily="2" charset="2"/>
              <a:buChar char="§"/>
              <a:defRPr sz="2200" b="0" i="0" baseline="0">
                <a:solidFill>
                  <a:srgbClr val="35393C"/>
                </a:solidFill>
              </a:defRPr>
            </a:lvl1pPr>
            <a:lvl2pPr marL="704850" indent="-342900">
              <a:lnSpc>
                <a:spcPct val="100000"/>
              </a:lnSpc>
              <a:spcBef>
                <a:spcPts val="0"/>
              </a:spcBef>
              <a:spcAft>
                <a:spcPts val="600"/>
              </a:spcAft>
              <a:buClr>
                <a:schemeClr val="tx2"/>
              </a:buClr>
              <a:buFont typeface="Wingdings" panose="05000000000000000000" pitchFamily="2" charset="2"/>
              <a:buChar char="§"/>
              <a:defRPr sz="2000" baseline="0"/>
            </a:lvl2pPr>
            <a:lvl3pPr marL="1260000" indent="-285750">
              <a:lnSpc>
                <a:spcPct val="100000"/>
              </a:lnSpc>
              <a:spcBef>
                <a:spcPts val="0"/>
              </a:spcBef>
              <a:buClr>
                <a:schemeClr val="tx2"/>
              </a:buClr>
              <a:buFont typeface="Arial" panose="020B0604020202020204" pitchFamily="34" charset="0"/>
              <a:buChar char="•"/>
              <a:defRPr sz="1800" b="0" i="0" baseline="0">
                <a:solidFill>
                  <a:srgbClr val="35393C"/>
                </a:solidFill>
              </a:defRPr>
            </a:lvl3pPr>
            <a:lvl4pPr marL="1631950" indent="-285750">
              <a:spcBef>
                <a:spcPts val="0"/>
              </a:spcBef>
              <a:buClr>
                <a:schemeClr val="tx2"/>
              </a:buClr>
              <a:buFont typeface="arial" panose="020B0604020202020204" pitchFamily="34" charset="0"/>
              <a:buChar char="-"/>
              <a:defRPr sz="1600" baseline="0"/>
            </a:lvl4pPr>
            <a:lvl5pPr marL="2347913" indent="-285750">
              <a:spcBef>
                <a:spcPts val="0"/>
              </a:spcBef>
              <a:buClr>
                <a:schemeClr val="tx2"/>
              </a:buClr>
              <a:buFont typeface="Wingdings" panose="05000000000000000000" pitchFamily="2" charset="2"/>
              <a:buChar char="§"/>
              <a:defRPr sz="1400" baseline="0"/>
            </a:lvl5pPr>
            <a:lvl6pPr>
              <a:defRPr/>
            </a:lvl6pPr>
          </a:lstStyle>
          <a:p>
            <a:pPr lvl="0"/>
            <a:r>
              <a:rPr lang="nb-NO"/>
              <a:t>Klikk for å redigere tekststiler i malen</a:t>
            </a:r>
          </a:p>
          <a:p>
            <a:pPr lvl="1"/>
            <a:r>
              <a:rPr lang="nb-NO"/>
              <a:t>Andre nivå</a:t>
            </a:r>
          </a:p>
          <a:p>
            <a:pPr lvl="2"/>
            <a:r>
              <a:rPr lang="nb-NO"/>
              <a:t>Tredje nivå</a:t>
            </a:r>
          </a:p>
          <a:p>
            <a:pPr lvl="3"/>
            <a:r>
              <a:rPr lang="nb-NO"/>
              <a:t>Fjerde nivå</a:t>
            </a:r>
          </a:p>
        </p:txBody>
      </p:sp>
      <p:sp>
        <p:nvSpPr>
          <p:cNvPr id="5" name="Title 6"/>
          <p:cNvSpPr>
            <a:spLocks noGrp="1"/>
          </p:cNvSpPr>
          <p:nvPr>
            <p:ph type="title" hasCustomPrompt="1"/>
          </p:nvPr>
        </p:nvSpPr>
        <p:spPr>
          <a:xfrm>
            <a:off x="719403" y="548680"/>
            <a:ext cx="8928992" cy="720080"/>
          </a:xfrm>
          <a:prstGeom prst="rect">
            <a:avLst/>
          </a:prstGeom>
        </p:spPr>
        <p:txBody>
          <a:bodyPr>
            <a:normAutofit/>
          </a:bodyPr>
          <a:lstStyle>
            <a:lvl1pPr>
              <a:defRPr sz="3200" baseline="0"/>
            </a:lvl1pPr>
          </a:lstStyle>
          <a:p>
            <a:r>
              <a:rPr lang="en-US" dirty="0"/>
              <a:t>Master title</a:t>
            </a:r>
            <a:endParaRPr lang="nl-N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rside">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87375" y="1052736"/>
            <a:ext cx="7123112" cy="720080"/>
          </a:xfrm>
          <a:prstGeom prst="rect">
            <a:avLst/>
          </a:prstGeom>
        </p:spPr>
        <p:txBody>
          <a:bodyPr>
            <a:noAutofit/>
          </a:bodyPr>
          <a:lstStyle>
            <a:lvl1pPr algn="l">
              <a:defRPr sz="4800" spc="-100" baseline="0">
                <a:latin typeface="Arial" charset="0"/>
              </a:defRPr>
            </a:lvl1pPr>
          </a:lstStyle>
          <a:p>
            <a:r>
              <a:rPr lang="nb-NO"/>
              <a:t>Klikk for å redigere tittelstil</a:t>
            </a:r>
            <a:endParaRPr lang="nl-NL" dirty="0"/>
          </a:p>
        </p:txBody>
      </p:sp>
      <p:sp>
        <p:nvSpPr>
          <p:cNvPr id="5" name="Text Placeholder 4"/>
          <p:cNvSpPr>
            <a:spLocks noGrp="1"/>
          </p:cNvSpPr>
          <p:nvPr>
            <p:ph type="body" sz="quarter" idx="10" hasCustomPrompt="1"/>
          </p:nvPr>
        </p:nvSpPr>
        <p:spPr>
          <a:xfrm>
            <a:off x="1185291" y="2204864"/>
            <a:ext cx="7123112" cy="2664296"/>
          </a:xfrm>
        </p:spPr>
        <p:txBody>
          <a:bodyPr/>
          <a:lstStyle>
            <a:lvl1pPr marL="0" indent="0">
              <a:buNone/>
              <a:defRPr sz="3000" spc="0" baseline="0">
                <a:solidFill>
                  <a:schemeClr val="tx2"/>
                </a:solidFill>
                <a:latin typeface="arial" charset="0"/>
              </a:defRPr>
            </a:lvl1pPr>
            <a:lvl2pPr marL="0" indent="0">
              <a:buNone/>
              <a:defRPr sz="2100">
                <a:latin typeface="arial" charset="0"/>
              </a:defRPr>
            </a:lvl2pPr>
            <a:lvl3pPr>
              <a:defRPr baseline="0">
                <a:latin typeface="arial" charset="0"/>
              </a:defRPr>
            </a:lvl3pPr>
            <a:lvl4pPr>
              <a:defRPr baseline="0">
                <a:latin typeface="arial" charset="0"/>
              </a:defRPr>
            </a:lvl4pPr>
            <a:lvl5pPr>
              <a:defRPr baseline="0">
                <a:latin typeface="arial" charset="0"/>
              </a:defRPr>
            </a:lvl5pPr>
          </a:lstStyle>
          <a:p>
            <a:pPr lvl="0"/>
            <a:r>
              <a:rPr lang="en-US" dirty="0"/>
              <a:t>Click to edit Master text styles</a:t>
            </a:r>
          </a:p>
          <a:p>
            <a:pPr lvl="1"/>
            <a:r>
              <a:rPr lang="en-US" dirty="0"/>
              <a:t>Second level</a:t>
            </a:r>
          </a:p>
        </p:txBody>
      </p:sp>
      <p:sp>
        <p:nvSpPr>
          <p:cNvPr id="6" name="Plassholder for lysbildenummer 5"/>
          <p:cNvSpPr>
            <a:spLocks noGrp="1"/>
          </p:cNvSpPr>
          <p:nvPr>
            <p:ph type="sldNum" sz="quarter" idx="13"/>
          </p:nvPr>
        </p:nvSpPr>
        <p:spPr/>
        <p:txBody>
          <a:bodyPr/>
          <a:lstStyle/>
          <a:p>
            <a:fld id="{07B968C6-DF46-DD48-ACEF-79EB409BC321}" type="slidenum">
              <a:rPr lang="nb-NO" smtClean="0"/>
              <a:pPr/>
              <a:t>‹#›</a:t>
            </a:fld>
            <a:endParaRPr lang="nb-NO" dirty="0"/>
          </a:p>
        </p:txBody>
      </p:sp>
      <p:sp>
        <p:nvSpPr>
          <p:cNvPr id="9" name="Rektangel 8"/>
          <p:cNvSpPr/>
          <p:nvPr userDrawn="1"/>
        </p:nvSpPr>
        <p:spPr>
          <a:xfrm>
            <a:off x="10416480" y="0"/>
            <a:ext cx="1775520" cy="134076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800"/>
          </a:p>
        </p:txBody>
      </p:sp>
      <p:pic>
        <p:nvPicPr>
          <p:cNvPr id="10" name="Bilde 9"/>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134013" y="332656"/>
            <a:ext cx="1570499" cy="1440160"/>
          </a:xfrm>
          <a:prstGeom prst="rect">
            <a:avLst/>
          </a:prstGeom>
        </p:spPr>
      </p:pic>
      <p:sp>
        <p:nvSpPr>
          <p:cNvPr id="3" name="TextBox 2"/>
          <p:cNvSpPr txBox="1"/>
          <p:nvPr userDrawn="1"/>
        </p:nvSpPr>
        <p:spPr>
          <a:xfrm rot="20629844">
            <a:off x="8655121" y="5627716"/>
            <a:ext cx="2953925" cy="646331"/>
          </a:xfrm>
          <a:prstGeom prst="rect">
            <a:avLst/>
          </a:prstGeom>
          <a:noFill/>
        </p:spPr>
        <p:txBody>
          <a:bodyPr wrap="square" rtlCol="0">
            <a:spAutoFit/>
          </a:bodyPr>
          <a:lstStyle/>
          <a:p>
            <a:pPr algn="ctr"/>
            <a:r>
              <a:rPr lang="nb-NO" i="1" dirty="0">
                <a:solidFill>
                  <a:schemeClr val="accent1"/>
                </a:solidFill>
              </a:rPr>
              <a:t>Betalingsinfrastruktur i verdensklasse !!</a:t>
            </a:r>
            <a:endParaRPr lang="en-GB" i="1" dirty="0">
              <a:solidFill>
                <a:schemeClr val="accent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Mellomslide">
    <p:bg>
      <p:bgPr>
        <a:blipFill dpi="0" rotWithShape="1">
          <a:blip r:embed="rId2" cstate="screen">
            <a:duotone>
              <a:prstClr val="black"/>
              <a:schemeClr val="accent1">
                <a:tint val="45000"/>
                <a:satMod val="400000"/>
              </a:schemeClr>
            </a:duotone>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2783632" y="2564904"/>
            <a:ext cx="7123112" cy="2664296"/>
          </a:xfrm>
        </p:spPr>
        <p:txBody>
          <a:bodyPr/>
          <a:lstStyle>
            <a:lvl1pPr marL="0" indent="0">
              <a:buNone/>
              <a:defRPr sz="3000" spc="0" baseline="0">
                <a:solidFill>
                  <a:schemeClr val="bg2"/>
                </a:solidFill>
                <a:latin typeface="arial" charset="0"/>
              </a:defRPr>
            </a:lvl1pPr>
            <a:lvl2pPr marL="0" indent="0">
              <a:buNone/>
              <a:defRPr sz="2100">
                <a:latin typeface="arial" charset="0"/>
              </a:defRPr>
            </a:lvl2pPr>
            <a:lvl3pPr>
              <a:defRPr baseline="0">
                <a:latin typeface="arial" charset="0"/>
              </a:defRPr>
            </a:lvl3pPr>
            <a:lvl4pPr>
              <a:defRPr baseline="0">
                <a:latin typeface="arial" charset="0"/>
              </a:defRPr>
            </a:lvl4pPr>
            <a:lvl5pPr>
              <a:defRPr baseline="0">
                <a:latin typeface="arial" charset="0"/>
              </a:defRPr>
            </a:lvl5pPr>
          </a:lstStyle>
          <a:p>
            <a:pPr lvl="0"/>
            <a:r>
              <a:rPr lang="en-US" dirty="0"/>
              <a:t>Click to edit Master text styles</a:t>
            </a:r>
          </a:p>
          <a:p>
            <a:pPr lvl="1"/>
            <a:r>
              <a:rPr lang="en-US" dirty="0"/>
              <a:t>Second level</a:t>
            </a:r>
          </a:p>
        </p:txBody>
      </p:sp>
      <p:sp>
        <p:nvSpPr>
          <p:cNvPr id="6" name="Plassholder for lysbildenummer 5"/>
          <p:cNvSpPr>
            <a:spLocks noGrp="1"/>
          </p:cNvSpPr>
          <p:nvPr>
            <p:ph type="sldNum" sz="quarter" idx="13"/>
          </p:nvPr>
        </p:nvSpPr>
        <p:spPr/>
        <p:txBody>
          <a:bodyPr/>
          <a:lstStyle/>
          <a:p>
            <a:fld id="{07B968C6-DF46-DD48-ACEF-79EB409BC321}" type="slidenum">
              <a:rPr lang="nb-NO" smtClean="0"/>
              <a:pPr/>
              <a:t>‹#›</a:t>
            </a:fld>
            <a:endParaRPr lang="nb-NO" dirty="0"/>
          </a:p>
        </p:txBody>
      </p:sp>
      <p:sp>
        <p:nvSpPr>
          <p:cNvPr id="9" name="Rektangel 8"/>
          <p:cNvSpPr/>
          <p:nvPr userDrawn="1"/>
        </p:nvSpPr>
        <p:spPr>
          <a:xfrm>
            <a:off x="10416480" y="0"/>
            <a:ext cx="1775520" cy="1340768"/>
          </a:xfrm>
          <a:prstGeom prst="rect">
            <a:avLst/>
          </a:prstGeom>
          <a:solidFill>
            <a:srgbClr val="87D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800"/>
          </a:p>
        </p:txBody>
      </p:sp>
      <p:pic>
        <p:nvPicPr>
          <p:cNvPr id="10" name="Bilde 9"/>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134013" y="332656"/>
            <a:ext cx="1570499" cy="1440160"/>
          </a:xfrm>
          <a:prstGeom prst="rect">
            <a:avLst/>
          </a:prstGeom>
        </p:spPr>
      </p:pic>
    </p:spTree>
    <p:extLst>
      <p:ext uri="{BB962C8B-B14F-4D97-AF65-F5344CB8AC3E}">
        <p14:creationId xmlns:p14="http://schemas.microsoft.com/office/powerpoint/2010/main" val="3085192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kst i en spalte mørk bakgrunn">
    <p:spTree>
      <p:nvGrpSpPr>
        <p:cNvPr id="1" name=""/>
        <p:cNvGrpSpPr/>
        <p:nvPr/>
      </p:nvGrpSpPr>
      <p:grpSpPr>
        <a:xfrm>
          <a:off x="0" y="0"/>
          <a:ext cx="0" cy="0"/>
          <a:chOff x="0" y="0"/>
          <a:chExt cx="0" cy="0"/>
        </a:xfrm>
      </p:grpSpPr>
      <p:sp>
        <p:nvSpPr>
          <p:cNvPr id="3" name="Title 2"/>
          <p:cNvSpPr>
            <a:spLocks noGrp="1"/>
          </p:cNvSpPr>
          <p:nvPr>
            <p:ph type="title"/>
          </p:nvPr>
        </p:nvSpPr>
        <p:spPr>
          <a:xfrm>
            <a:off x="719404" y="836712"/>
            <a:ext cx="9025001" cy="576064"/>
          </a:xfrm>
          <a:prstGeom prst="rect">
            <a:avLst/>
          </a:prstGeom>
        </p:spPr>
        <p:txBody>
          <a:bodyPr/>
          <a:lstStyle/>
          <a:p>
            <a:r>
              <a:rPr lang="en-US" dirty="0"/>
              <a:t>Click to edit Master title style</a:t>
            </a:r>
            <a:endParaRPr lang="nl-NL" dirty="0"/>
          </a:p>
        </p:txBody>
      </p:sp>
      <p:sp>
        <p:nvSpPr>
          <p:cNvPr id="5" name="Plassholder for lysbildenummer 4"/>
          <p:cNvSpPr>
            <a:spLocks noGrp="1"/>
          </p:cNvSpPr>
          <p:nvPr>
            <p:ph type="sldNum" sz="quarter" idx="13"/>
          </p:nvPr>
        </p:nvSpPr>
        <p:spPr/>
        <p:txBody>
          <a:bodyPr/>
          <a:lstStyle/>
          <a:p>
            <a:fld id="{24862EB9-2584-2C4B-9B48-7DCDD259A544}" type="slidenum">
              <a:rPr lang="nb-NO" smtClean="0"/>
              <a:pPr/>
              <a:t>‹#›</a:t>
            </a:fld>
            <a:endParaRPr lang="nb-NO"/>
          </a:p>
        </p:txBody>
      </p:sp>
      <p:sp>
        <p:nvSpPr>
          <p:cNvPr id="4" name="Content Placeholder 3"/>
          <p:cNvSpPr>
            <a:spLocks noGrp="1"/>
          </p:cNvSpPr>
          <p:nvPr>
            <p:ph sz="quarter" idx="14"/>
          </p:nvPr>
        </p:nvSpPr>
        <p:spPr>
          <a:xfrm>
            <a:off x="793750" y="1727200"/>
            <a:ext cx="9118674" cy="4510112"/>
          </a:xfrm>
        </p:spPr>
        <p:txBody>
          <a:bodyPr/>
          <a:lstStyle>
            <a:lvl3pPr marL="1260000">
              <a:lnSpc>
                <a:spcPct val="100000"/>
              </a:lnSpc>
              <a:spcBef>
                <a:spcPts val="0"/>
              </a:spcBef>
              <a:buClr>
                <a:srgbClr val="008ED2"/>
              </a:buClr>
              <a:defRPr/>
            </a:lvl3pPr>
            <a:lvl4pPr marL="1630800" indent="-285750">
              <a:spcBef>
                <a:spcPts val="0"/>
              </a:spcBef>
              <a:buFont typeface="arial" panose="020B0604020202020204" pitchFamily="34" charset="0"/>
              <a:buChar char="-"/>
              <a:defRPr/>
            </a:lvl4pPr>
            <a:lvl5pPr marL="1345050"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3" name="Rektangel 2"/>
          <p:cNvSpPr/>
          <p:nvPr userDrawn="1"/>
        </p:nvSpPr>
        <p:spPr>
          <a:xfrm>
            <a:off x="0" y="0"/>
            <a:ext cx="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800"/>
          </a:p>
        </p:txBody>
      </p:sp>
      <p:sp>
        <p:nvSpPr>
          <p:cNvPr id="10" name="Text Placeholder 9"/>
          <p:cNvSpPr>
            <a:spLocks noGrp="1"/>
          </p:cNvSpPr>
          <p:nvPr>
            <p:ph type="body" idx="1"/>
          </p:nvPr>
        </p:nvSpPr>
        <p:spPr>
          <a:xfrm>
            <a:off x="719403" y="1628800"/>
            <a:ext cx="10753195" cy="439248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3"/>
            <a:r>
              <a:rPr lang="en-US" dirty="0"/>
              <a:t>Third level</a:t>
            </a:r>
          </a:p>
          <a:p>
            <a:pPr lvl="4"/>
            <a:r>
              <a:rPr lang="en-US" dirty="0"/>
              <a:t>Fourth level</a:t>
            </a:r>
          </a:p>
        </p:txBody>
      </p:sp>
      <p:pic>
        <p:nvPicPr>
          <p:cNvPr id="2" name="Bilde 1"/>
          <p:cNvPicPr>
            <a:picLocks noChangeAspect="1"/>
          </p:cNvPicPr>
          <p:nvPr userDrawn="1"/>
        </p:nvPicPr>
        <p:blipFill>
          <a:blip r:embed="rId9" cstate="screen">
            <a:extLst>
              <a:ext uri="{28A0092B-C50C-407E-A947-70E740481C1C}">
                <a14:useLocalDpi xmlns:a14="http://schemas.microsoft.com/office/drawing/2010/main"/>
              </a:ext>
            </a:extLst>
          </a:blip>
          <a:stretch>
            <a:fillRect/>
          </a:stretch>
        </p:blipFill>
        <p:spPr>
          <a:xfrm>
            <a:off x="10512491" y="188641"/>
            <a:ext cx="1128125" cy="1084933"/>
          </a:xfrm>
          <a:prstGeom prst="rect">
            <a:avLst/>
          </a:prstGeom>
        </p:spPr>
      </p:pic>
      <p:sp>
        <p:nvSpPr>
          <p:cNvPr id="4" name="Plassholder for tittel 3"/>
          <p:cNvSpPr>
            <a:spLocks noGrp="1"/>
          </p:cNvSpPr>
          <p:nvPr>
            <p:ph type="title"/>
          </p:nvPr>
        </p:nvSpPr>
        <p:spPr>
          <a:xfrm>
            <a:off x="719403" y="736230"/>
            <a:ext cx="9025003" cy="792088"/>
          </a:xfrm>
          <a:prstGeom prst="rect">
            <a:avLst/>
          </a:prstGeom>
        </p:spPr>
        <p:txBody>
          <a:bodyPr vert="horz" lIns="91440" tIns="45720" rIns="91440" bIns="45720" rtlCol="0" anchor="ctr">
            <a:normAutofit/>
          </a:bodyPr>
          <a:lstStyle/>
          <a:p>
            <a:r>
              <a:rPr lang="nb-NO" dirty="0"/>
              <a:t>Klikk for å redigere tittelstil</a:t>
            </a:r>
          </a:p>
        </p:txBody>
      </p:sp>
      <p:sp>
        <p:nvSpPr>
          <p:cNvPr id="8" name="Plassholder for lysbildenummer 7"/>
          <p:cNvSpPr>
            <a:spLocks noGrp="1"/>
          </p:cNvSpPr>
          <p:nvPr>
            <p:ph type="sldNum" sz="quarter" idx="4"/>
          </p:nvPr>
        </p:nvSpPr>
        <p:spPr>
          <a:xfrm>
            <a:off x="8802621" y="6448252"/>
            <a:ext cx="2743200" cy="365125"/>
          </a:xfrm>
          <a:prstGeom prst="rect">
            <a:avLst/>
          </a:prstGeom>
        </p:spPr>
        <p:txBody>
          <a:bodyPr vert="horz" lIns="91440" tIns="45720" rIns="91440" bIns="45720" rtlCol="0" anchor="ctr"/>
          <a:lstStyle>
            <a:lvl1pPr algn="r">
              <a:defRPr sz="1200" baseline="0">
                <a:solidFill>
                  <a:srgbClr val="CCCCCC"/>
                </a:solidFill>
                <a:latin typeface="arial" charset="0"/>
              </a:defRPr>
            </a:lvl1pPr>
          </a:lstStyle>
          <a:p>
            <a:r>
              <a:rPr lang="nb-NO" dirty="0"/>
              <a:t>Side: </a:t>
            </a:r>
            <a:fld id="{07B968C6-DF46-DD48-ACEF-79EB409BC321}" type="slidenum">
              <a:rPr lang="nb-NO" smtClean="0"/>
              <a:pPr/>
              <a:t>‹#›</a:t>
            </a:fld>
            <a:endParaRPr lang="nb-NO" dirty="0"/>
          </a:p>
        </p:txBody>
      </p:sp>
    </p:spTree>
  </p:cSld>
  <p:clrMap bg1="lt1" tx1="dk1" bg2="lt2" tx2="dk2" accent1="accent1" accent2="accent2" accent3="accent3" accent4="accent4" accent5="accent5" accent6="accent6" hlink="hlink" folHlink="folHlink"/>
  <p:sldLayoutIdLst>
    <p:sldLayoutId id="2147483659" r:id="rId1"/>
    <p:sldLayoutId id="2147483649" r:id="rId2"/>
    <p:sldLayoutId id="2147483653" r:id="rId3"/>
    <p:sldLayoutId id="2147483657" r:id="rId4"/>
    <p:sldLayoutId id="2147483654" r:id="rId5"/>
    <p:sldLayoutId id="2147483655" r:id="rId6"/>
    <p:sldLayoutId id="2147483661" r:id="rId7"/>
  </p:sldLayoutIdLst>
  <p:hf hdr="0"/>
  <p:txStyles>
    <p:titleStyle>
      <a:lvl1pPr algn="l" defTabSz="914400" rtl="0" eaLnBrk="1" latinLnBrk="0" hangingPunct="1">
        <a:spcBef>
          <a:spcPct val="0"/>
        </a:spcBef>
        <a:buNone/>
        <a:defRPr sz="3200" kern="1200" spc="-150" baseline="0">
          <a:solidFill>
            <a:srgbClr val="35393C"/>
          </a:solidFill>
          <a:latin typeface="arial" charset="0"/>
          <a:ea typeface="+mj-ea"/>
          <a:cs typeface="+mj-cs"/>
        </a:defRPr>
      </a:lvl1pPr>
    </p:titleStyle>
    <p:bodyStyle>
      <a:lvl1pPr marL="342900" indent="-342900" algn="l" defTabSz="914400" rtl="0" eaLnBrk="1" latinLnBrk="0" hangingPunct="1">
        <a:lnSpc>
          <a:spcPct val="130000"/>
        </a:lnSpc>
        <a:spcBef>
          <a:spcPts val="0"/>
        </a:spcBef>
        <a:buClr>
          <a:schemeClr val="tx2"/>
        </a:buClr>
        <a:buFont typeface="Wingdings" panose="05000000000000000000" pitchFamily="2" charset="2"/>
        <a:buChar char="§"/>
        <a:defRPr sz="2200" b="0" i="0" kern="1200" baseline="0">
          <a:solidFill>
            <a:srgbClr val="35393C"/>
          </a:solidFill>
          <a:latin typeface="arial" charset="0"/>
          <a:ea typeface="+mn-ea"/>
          <a:cs typeface="+mn-cs"/>
        </a:defRPr>
      </a:lvl1pPr>
      <a:lvl2pPr marL="704850" indent="-342900" algn="l" defTabSz="914400" rtl="0" eaLnBrk="1" latinLnBrk="0" hangingPunct="1">
        <a:lnSpc>
          <a:spcPct val="100000"/>
        </a:lnSpc>
        <a:spcBef>
          <a:spcPct val="20000"/>
        </a:spcBef>
        <a:spcAft>
          <a:spcPts val="900"/>
        </a:spcAft>
        <a:buClr>
          <a:schemeClr val="tx2"/>
        </a:buClr>
        <a:buFont typeface="Wingdings" panose="05000000000000000000" pitchFamily="2" charset="2"/>
        <a:buChar char="§"/>
        <a:defRPr sz="2000" kern="1200" baseline="0">
          <a:solidFill>
            <a:schemeClr val="tx1"/>
          </a:solidFill>
          <a:latin typeface="arial" charset="0"/>
          <a:ea typeface="+mn-ea"/>
          <a:cs typeface="+mn-cs"/>
        </a:defRPr>
      </a:lvl2pPr>
      <a:lvl3pPr marL="468000" indent="-285750" algn="l" defTabSz="914400" rtl="0" eaLnBrk="1" latinLnBrk="0" hangingPunct="1">
        <a:lnSpc>
          <a:spcPct val="100000"/>
        </a:lnSpc>
        <a:spcBef>
          <a:spcPts val="600"/>
        </a:spcBef>
        <a:buClr>
          <a:schemeClr val="tx2"/>
        </a:buClr>
        <a:buFont typeface="Wingdings" panose="05000000000000000000" pitchFamily="2" charset="2"/>
        <a:buChar char="§"/>
        <a:tabLst>
          <a:tab pos="361950" algn="l"/>
          <a:tab pos="446088" algn="l"/>
        </a:tabLst>
        <a:defRPr sz="1800" b="0" i="0" kern="1200" baseline="0">
          <a:solidFill>
            <a:srgbClr val="35393C"/>
          </a:solidFill>
          <a:latin typeface="arial" charset="0"/>
          <a:ea typeface="+mn-ea"/>
          <a:cs typeface="+mn-cs"/>
        </a:defRPr>
      </a:lvl3pPr>
      <a:lvl4pPr marL="1260000" indent="-285750" algn="l" defTabSz="914400" rtl="0" eaLnBrk="1" latinLnBrk="0" hangingPunct="1">
        <a:lnSpc>
          <a:spcPct val="100000"/>
        </a:lnSpc>
        <a:spcBef>
          <a:spcPts val="0"/>
        </a:spcBef>
        <a:spcAft>
          <a:spcPts val="0"/>
        </a:spcAft>
        <a:buClr>
          <a:schemeClr val="tx2"/>
        </a:buClr>
        <a:buFont typeface="Arial" pitchFamily="34" charset="0"/>
        <a:buChar char="•"/>
        <a:defRPr sz="1600" kern="1200" baseline="0">
          <a:solidFill>
            <a:schemeClr val="tx1"/>
          </a:solidFill>
          <a:latin typeface="arial" charset="0"/>
          <a:ea typeface="+mn-ea"/>
          <a:cs typeface="+mn-cs"/>
        </a:defRPr>
      </a:lvl4pPr>
      <a:lvl5pPr marL="1630800" indent="-285750" algn="l" defTabSz="914400" rtl="0" eaLnBrk="1" latinLnBrk="0" hangingPunct="1">
        <a:lnSpc>
          <a:spcPct val="100000"/>
        </a:lnSpc>
        <a:spcBef>
          <a:spcPts val="0"/>
        </a:spcBef>
        <a:spcAft>
          <a:spcPts val="0"/>
        </a:spcAft>
        <a:buClr>
          <a:schemeClr val="tx2"/>
        </a:buClr>
        <a:buFont typeface="arial" panose="020B0604020202020204" pitchFamily="34" charset="0"/>
        <a:buChar char="-"/>
        <a:tabLst>
          <a:tab pos="2062163" algn="l"/>
        </a:tabLst>
        <a:defRPr sz="1400" kern="1200" baseline="0">
          <a:solidFill>
            <a:schemeClr val="tx1"/>
          </a:solidFill>
          <a:latin typeface="arial" charset="0"/>
          <a:ea typeface="+mn-ea"/>
          <a:cs typeface="+mn-cs"/>
        </a:defRPr>
      </a:lvl5pPr>
      <a:lvl6pPr marL="2681287" indent="-171450" algn="l" defTabSz="914400" rtl="0" eaLnBrk="1" latinLnBrk="0" hangingPunct="1">
        <a:spcBef>
          <a:spcPct val="20000"/>
        </a:spcBef>
        <a:buFont typeface="Arial" pitchFamily="34" charset="0"/>
        <a:buChar char="•"/>
        <a:defRPr sz="1200" kern="1200">
          <a:solidFill>
            <a:schemeClr val="tx1"/>
          </a:solidFill>
          <a:latin typeface="Arial" panose="020B0604020202020204" pitchFamily="34" charset="0"/>
          <a:ea typeface="+mn-ea"/>
          <a:cs typeface="Arial" panose="020B0604020202020204" pitchFamily="34" charset="0"/>
        </a:defRPr>
      </a:lvl6pPr>
      <a:lvl7pPr marL="1454150" indent="-171450" algn="l" defTabSz="914400" rtl="0" eaLnBrk="1" latinLnBrk="0" hangingPunct="1">
        <a:spcBef>
          <a:spcPts val="0"/>
        </a:spcBef>
        <a:buClr>
          <a:schemeClr val="tx2"/>
        </a:buClr>
        <a:buFont typeface="Wingdings" panose="05000000000000000000" pitchFamily="2" charset="2"/>
        <a:buChar char="§"/>
        <a:defRPr sz="12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Bilde 10"/>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512492" y="188640"/>
            <a:ext cx="1033332" cy="936104"/>
          </a:xfrm>
          <a:prstGeom prst="rect">
            <a:avLst/>
          </a:prstGeom>
        </p:spPr>
      </p:pic>
      <p:sp>
        <p:nvSpPr>
          <p:cNvPr id="13" name="Rektangel 12"/>
          <p:cNvSpPr/>
          <p:nvPr userDrawn="1"/>
        </p:nvSpPr>
        <p:spPr>
          <a:xfrm>
            <a:off x="0" y="0"/>
            <a:ext cx="144000" cy="6858000"/>
          </a:xfrm>
          <a:prstGeom prst="rect">
            <a:avLst/>
          </a:prstGeom>
          <a:solidFill>
            <a:srgbClr val="008E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800"/>
          </a:p>
        </p:txBody>
      </p:sp>
      <p:cxnSp>
        <p:nvCxnSpPr>
          <p:cNvPr id="7" name="Straight Connector 11"/>
          <p:cNvCxnSpPr/>
          <p:nvPr userDrawn="1"/>
        </p:nvCxnSpPr>
        <p:spPr>
          <a:xfrm flipV="1">
            <a:off x="646179" y="6356350"/>
            <a:ext cx="11018440" cy="24978"/>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4" name="Plassholder for lysbildenummer 3"/>
          <p:cNvSpPr>
            <a:spLocks noGrp="1"/>
          </p:cNvSpPr>
          <p:nvPr>
            <p:ph type="sldNum" sz="quarter" idx="4"/>
          </p:nvPr>
        </p:nvSpPr>
        <p:spPr>
          <a:xfrm>
            <a:off x="8802623" y="64482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862EB9-2584-2C4B-9B48-7DCDD259A544}" type="slidenum">
              <a:rPr lang="nb-NO" smtClean="0"/>
              <a:pPr/>
              <a:t>‹#›</a:t>
            </a:fld>
            <a:endParaRPr lang="nb-NO"/>
          </a:p>
        </p:txBody>
      </p:sp>
      <p:sp>
        <p:nvSpPr>
          <p:cNvPr id="10" name="Plassholder for tittel 3"/>
          <p:cNvSpPr>
            <a:spLocks noGrp="1"/>
          </p:cNvSpPr>
          <p:nvPr>
            <p:ph type="title"/>
          </p:nvPr>
        </p:nvSpPr>
        <p:spPr>
          <a:xfrm>
            <a:off x="719402" y="908720"/>
            <a:ext cx="9121015" cy="432048"/>
          </a:xfrm>
          <a:prstGeom prst="rect">
            <a:avLst/>
          </a:prstGeom>
        </p:spPr>
        <p:txBody>
          <a:bodyPr vert="horz" lIns="91440" tIns="45720" rIns="91440" bIns="45720" rtlCol="0" anchor="ctr">
            <a:normAutofit/>
          </a:bodyPr>
          <a:lstStyle/>
          <a:p>
            <a:r>
              <a:rPr lang="nb-NO" dirty="0"/>
              <a:t>Klikk for å redigere tittelstil</a:t>
            </a:r>
          </a:p>
        </p:txBody>
      </p:sp>
      <p:sp>
        <p:nvSpPr>
          <p:cNvPr id="8" name="Text Placeholder 9"/>
          <p:cNvSpPr>
            <a:spLocks noGrp="1"/>
          </p:cNvSpPr>
          <p:nvPr>
            <p:ph type="body" idx="1"/>
          </p:nvPr>
        </p:nvSpPr>
        <p:spPr>
          <a:xfrm>
            <a:off x="719403" y="1628800"/>
            <a:ext cx="10753195" cy="439248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3"/>
            <a:r>
              <a:rPr lang="en-US" dirty="0"/>
              <a:t>Third level</a:t>
            </a:r>
          </a:p>
          <a:p>
            <a:pPr lvl="4"/>
            <a:r>
              <a:rPr lang="en-US" dirty="0"/>
              <a:t>Fourth level</a:t>
            </a:r>
          </a:p>
        </p:txBody>
      </p:sp>
    </p:spTree>
  </p:cSld>
  <p:clrMap bg1="dk1" tx1="lt1" bg2="dk2" tx2="lt2" accent1="accent1" accent2="accent2" accent3="accent3" accent4="accent4" accent5="accent5" accent6="accent6" hlink="hlink" folHlink="folHlink"/>
  <p:sldLayoutIdLst>
    <p:sldLayoutId id="2147483651" r:id="rId1"/>
  </p:sldLayoutIdLst>
  <p:hf hdr="0"/>
  <p:txStyles>
    <p:titleStyle>
      <a:lvl1pPr algn="l" defTabSz="914400" rtl="0" eaLnBrk="1" latinLnBrk="0" hangingPunct="1">
        <a:spcBef>
          <a:spcPct val="0"/>
        </a:spcBef>
        <a:buNone/>
        <a:defRPr sz="3200" kern="1200" baseline="0">
          <a:solidFill>
            <a:schemeClr val="tx1"/>
          </a:solidFill>
          <a:latin typeface="Arial" charset="0"/>
          <a:ea typeface="+mj-ea"/>
          <a:cs typeface="+mj-cs"/>
        </a:defRPr>
      </a:lvl1pPr>
    </p:titleStyle>
    <p:bodyStyle>
      <a:lvl1pPr marL="342900" marR="0" indent="-342900" algn="l" defTabSz="914400" rtl="0" eaLnBrk="1" fontAlgn="auto" latinLnBrk="0" hangingPunct="1">
        <a:lnSpc>
          <a:spcPct val="130000"/>
        </a:lnSpc>
        <a:spcBef>
          <a:spcPts val="0"/>
        </a:spcBef>
        <a:spcAft>
          <a:spcPts val="0"/>
        </a:spcAft>
        <a:buClr>
          <a:srgbClr val="008ED2"/>
        </a:buClr>
        <a:buSzTx/>
        <a:buFont typeface="Wingdings" panose="05000000000000000000" pitchFamily="2" charset="2"/>
        <a:buChar char="§"/>
        <a:tabLst/>
        <a:defRPr sz="2200" b="0" i="0" kern="1200" baseline="0">
          <a:solidFill>
            <a:schemeClr val="tx2"/>
          </a:solidFill>
          <a:latin typeface="arial" charset="0"/>
          <a:ea typeface="+mn-ea"/>
          <a:cs typeface="+mn-cs"/>
        </a:defRPr>
      </a:lvl1pPr>
      <a:lvl2pPr marL="704850" marR="0" indent="-342900" algn="l" defTabSz="914400" rtl="0" eaLnBrk="1" fontAlgn="auto" latinLnBrk="0" hangingPunct="1">
        <a:lnSpc>
          <a:spcPct val="100000"/>
        </a:lnSpc>
        <a:spcBef>
          <a:spcPct val="20000"/>
        </a:spcBef>
        <a:spcAft>
          <a:spcPts val="900"/>
        </a:spcAft>
        <a:buClr>
          <a:srgbClr val="008ED2"/>
        </a:buClr>
        <a:buSzTx/>
        <a:buFont typeface="Wingdings" panose="05000000000000000000" pitchFamily="2" charset="2"/>
        <a:buChar char="§"/>
        <a:tabLst/>
        <a:defRPr sz="2000" kern="1200" baseline="0">
          <a:solidFill>
            <a:schemeClr val="tx2"/>
          </a:solidFill>
          <a:latin typeface="arial" charset="0"/>
          <a:ea typeface="+mn-ea"/>
          <a:cs typeface="+mn-cs"/>
        </a:defRPr>
      </a:lvl2pPr>
      <a:lvl3pPr marL="1093788" indent="-285750" algn="l" defTabSz="914400" rtl="0" eaLnBrk="1" latinLnBrk="0" hangingPunct="1">
        <a:lnSpc>
          <a:spcPct val="130000"/>
        </a:lnSpc>
        <a:spcBef>
          <a:spcPct val="20000"/>
        </a:spcBef>
        <a:buFont typeface="Arial" pitchFamily="34" charset="0"/>
        <a:buChar char="•"/>
        <a:defRPr sz="1800" b="0" i="0" kern="1200" baseline="0">
          <a:solidFill>
            <a:schemeClr val="tx1"/>
          </a:solidFill>
          <a:latin typeface="arial" charset="0"/>
          <a:ea typeface="+mn-ea"/>
          <a:cs typeface="+mn-cs"/>
        </a:defRPr>
      </a:lvl3pPr>
      <a:lvl4pPr marL="1260000" marR="0" indent="-285750" algn="l" defTabSz="914400" rtl="0" eaLnBrk="1" fontAlgn="auto" latinLnBrk="0" hangingPunct="1">
        <a:lnSpc>
          <a:spcPct val="100000"/>
        </a:lnSpc>
        <a:spcBef>
          <a:spcPts val="0"/>
        </a:spcBef>
        <a:spcAft>
          <a:spcPts val="0"/>
        </a:spcAft>
        <a:buClr>
          <a:srgbClr val="008ED2"/>
        </a:buClr>
        <a:buSzTx/>
        <a:buFont typeface="Arial" pitchFamily="34" charset="0"/>
        <a:buChar char="•"/>
        <a:tabLst/>
        <a:defRPr sz="1600" kern="1200" baseline="0">
          <a:solidFill>
            <a:schemeClr val="tx2"/>
          </a:solidFill>
          <a:latin typeface="arial" charset="0"/>
          <a:ea typeface="+mn-ea"/>
          <a:cs typeface="+mn-cs"/>
        </a:defRPr>
      </a:lvl4pPr>
      <a:lvl5pPr marL="1630800" marR="0" indent="-285750" algn="l" defTabSz="914400" rtl="0" eaLnBrk="1" fontAlgn="auto" latinLnBrk="0" hangingPunct="1">
        <a:lnSpc>
          <a:spcPct val="100000"/>
        </a:lnSpc>
        <a:spcBef>
          <a:spcPts val="0"/>
        </a:spcBef>
        <a:spcAft>
          <a:spcPts val="0"/>
        </a:spcAft>
        <a:buClr>
          <a:srgbClr val="008ED2"/>
        </a:buClr>
        <a:buSzTx/>
        <a:buFont typeface="arial" panose="020B0604020202020204" pitchFamily="34" charset="0"/>
        <a:buChar char="-"/>
        <a:tabLst>
          <a:tab pos="2062163" algn="l"/>
        </a:tabLst>
        <a:defRPr sz="1400" kern="1200" baseline="0">
          <a:solidFill>
            <a:schemeClr val="tx2"/>
          </a:solidFill>
          <a:latin typeface="arial" charset="0"/>
          <a:ea typeface="+mn-ea"/>
          <a:cs typeface="+mn-cs"/>
        </a:defRPr>
      </a:lvl5pPr>
      <a:lvl6pPr marL="2571750" indent="-285750" algn="l" defTabSz="914400" rtl="0" eaLnBrk="1" latinLnBrk="0" hangingPunct="1">
        <a:spcBef>
          <a:spcPct val="20000"/>
        </a:spcBef>
        <a:buFont typeface="Arial" pitchFamily="34" charset="0"/>
        <a:buChar char="•"/>
        <a:defRPr sz="1400" b="0" kern="1200">
          <a:solidFill>
            <a:schemeClr val="tx1"/>
          </a:solidFill>
          <a:latin typeface="Arial" panose="020B0604020202020204" pitchFamily="34" charset="0"/>
          <a:ea typeface="+mn-ea"/>
          <a:cs typeface="Arial" panose="020B0604020202020204" pitchFamily="34" charset="0"/>
        </a:defRPr>
      </a:lvl6pPr>
      <a:lvl7pPr marL="3028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5.emf"/></Relationships>
</file>

<file path=ppt/slides/_rels/slide15.xml.rels><?xml version="1.0" encoding="UTF-8" standalone="yes"?>
<Relationships xmlns="http://schemas.openxmlformats.org/package/2006/relationships"><Relationship Id="rId2" Type="http://schemas.openxmlformats.org/officeDocument/2006/relationships/hyperlink" Target="http://www.bits.no/"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DSOP Selskapsetablering</a:t>
            </a:r>
          </a:p>
        </p:txBody>
      </p:sp>
      <p:sp>
        <p:nvSpPr>
          <p:cNvPr id="6" name="Text Placeholder 5"/>
          <p:cNvSpPr>
            <a:spLocks noGrp="1"/>
          </p:cNvSpPr>
          <p:nvPr>
            <p:ph type="body" sz="quarter" idx="10"/>
          </p:nvPr>
        </p:nvSpPr>
        <p:spPr/>
        <p:txBody>
          <a:bodyPr/>
          <a:lstStyle/>
          <a:p>
            <a:r>
              <a:rPr lang="en-GB" dirty="0"/>
              <a:t>Sluttrapport fra konseptfase 2</a:t>
            </a:r>
          </a:p>
          <a:p>
            <a:r>
              <a:rPr lang="en-GB" dirty="0"/>
              <a:t>(oppsummering)</a:t>
            </a:r>
          </a:p>
          <a:p>
            <a:endParaRPr lang="en-GB" dirty="0"/>
          </a:p>
          <a:p>
            <a:r>
              <a:rPr lang="en-GB" dirty="0"/>
              <a:t>09.11.2017</a:t>
            </a:r>
          </a:p>
        </p:txBody>
      </p:sp>
      <p:sp>
        <p:nvSpPr>
          <p:cNvPr id="4" name="Slide Number Placeholder 3"/>
          <p:cNvSpPr>
            <a:spLocks noGrp="1"/>
          </p:cNvSpPr>
          <p:nvPr>
            <p:ph type="sldNum" sz="quarter" idx="13"/>
          </p:nvPr>
        </p:nvSpPr>
        <p:spPr/>
        <p:txBody>
          <a:bodyPr/>
          <a:lstStyle/>
          <a:p>
            <a:fld id="{07B968C6-DF46-DD48-ACEF-79EB409BC321}" type="slidenum">
              <a:rPr lang="nb-NO" smtClean="0"/>
              <a:pPr/>
              <a:t>1</a:t>
            </a:fld>
            <a:endParaRPr lang="nb-NO"/>
          </a:p>
        </p:txBody>
      </p:sp>
    </p:spTree>
    <p:extLst>
      <p:ext uri="{BB962C8B-B14F-4D97-AF65-F5344CB8AC3E}">
        <p14:creationId xmlns:p14="http://schemas.microsoft.com/office/powerpoint/2010/main" val="1132284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lysbildenummer 2"/>
          <p:cNvSpPr>
            <a:spLocks noGrp="1"/>
          </p:cNvSpPr>
          <p:nvPr>
            <p:ph type="sldNum" sz="quarter" idx="15"/>
          </p:nvPr>
        </p:nvSpPr>
        <p:spPr/>
        <p:txBody>
          <a:bodyPr/>
          <a:lstStyle/>
          <a:p>
            <a:fld id="{07B968C6-DF46-DD48-ACEF-79EB409BC321}" type="slidenum">
              <a:rPr lang="nb-NO" smtClean="0"/>
              <a:pPr/>
              <a:t>10</a:t>
            </a:fld>
            <a:endParaRPr lang="nb-NO"/>
          </a:p>
        </p:txBody>
      </p:sp>
      <p:sp>
        <p:nvSpPr>
          <p:cNvPr id="4" name="Tittel 3"/>
          <p:cNvSpPr>
            <a:spLocks noGrp="1"/>
          </p:cNvSpPr>
          <p:nvPr>
            <p:ph type="title"/>
          </p:nvPr>
        </p:nvSpPr>
        <p:spPr/>
        <p:txBody>
          <a:bodyPr/>
          <a:lstStyle/>
          <a:p>
            <a:r>
              <a:rPr lang="nb-NO" dirty="0">
                <a:solidFill>
                  <a:schemeClr val="tx1">
                    <a:lumMod val="75000"/>
                  </a:schemeClr>
                </a:solidFill>
              </a:rPr>
              <a:t>Kost nytte av anbefalt løsning (Alternativ C)</a:t>
            </a:r>
            <a:endParaRPr lang="nb-NO" dirty="0"/>
          </a:p>
        </p:txBody>
      </p:sp>
      <p:pic>
        <p:nvPicPr>
          <p:cNvPr id="6" name="Bilde 5"/>
          <p:cNvPicPr>
            <a:picLocks noChangeAspect="1"/>
          </p:cNvPicPr>
          <p:nvPr/>
        </p:nvPicPr>
        <p:blipFill>
          <a:blip r:embed="rId2"/>
          <a:stretch>
            <a:fillRect/>
          </a:stretch>
        </p:blipFill>
        <p:spPr>
          <a:xfrm>
            <a:off x="1014543" y="1382520"/>
            <a:ext cx="10162913" cy="5358848"/>
          </a:xfrm>
          <a:prstGeom prst="rect">
            <a:avLst/>
          </a:prstGeom>
        </p:spPr>
      </p:pic>
    </p:spTree>
    <p:extLst>
      <p:ext uri="{BB962C8B-B14F-4D97-AF65-F5344CB8AC3E}">
        <p14:creationId xmlns:p14="http://schemas.microsoft.com/office/powerpoint/2010/main" val="3705801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tekst 1"/>
          <p:cNvSpPr>
            <a:spLocks noGrp="1"/>
          </p:cNvSpPr>
          <p:nvPr>
            <p:ph type="body" sz="quarter" idx="12"/>
          </p:nvPr>
        </p:nvSpPr>
        <p:spPr/>
        <p:txBody>
          <a:bodyPr/>
          <a:lstStyle/>
          <a:p>
            <a:pPr marL="0" indent="0">
              <a:buNone/>
            </a:pPr>
            <a:r>
              <a:rPr lang="nb-NO" sz="1600" dirty="0">
                <a:solidFill>
                  <a:schemeClr val="tx1">
                    <a:lumMod val="75000"/>
                  </a:schemeClr>
                </a:solidFill>
                <a:latin typeface="+mn-lt"/>
              </a:rPr>
              <a:t>Alternativ</a:t>
            </a:r>
            <a:r>
              <a:rPr lang="nb-NO" sz="1600" dirty="0"/>
              <a:t> </a:t>
            </a:r>
            <a:r>
              <a:rPr lang="nb-NO" sz="1600" dirty="0">
                <a:solidFill>
                  <a:schemeClr val="tx1">
                    <a:lumMod val="75000"/>
                  </a:schemeClr>
                </a:solidFill>
                <a:latin typeface="+mn-lt"/>
              </a:rPr>
              <a:t>C gir flere gevinster sammenlignet med de to andre alternativene, A og B, men er noe dyrere å utvikle enn alternativ A.</a:t>
            </a:r>
          </a:p>
          <a:p>
            <a:endParaRPr lang="nb-NO" dirty="0"/>
          </a:p>
          <a:p>
            <a:endParaRPr lang="nb-NO" dirty="0"/>
          </a:p>
        </p:txBody>
      </p:sp>
      <p:sp>
        <p:nvSpPr>
          <p:cNvPr id="3" name="Plassholder for lysbildenummer 2"/>
          <p:cNvSpPr>
            <a:spLocks noGrp="1"/>
          </p:cNvSpPr>
          <p:nvPr>
            <p:ph type="sldNum" sz="quarter" idx="15"/>
          </p:nvPr>
        </p:nvSpPr>
        <p:spPr/>
        <p:txBody>
          <a:bodyPr/>
          <a:lstStyle/>
          <a:p>
            <a:fld id="{07B968C6-DF46-DD48-ACEF-79EB409BC321}" type="slidenum">
              <a:rPr lang="nb-NO" smtClean="0"/>
              <a:pPr/>
              <a:t>11</a:t>
            </a:fld>
            <a:endParaRPr lang="nb-NO"/>
          </a:p>
        </p:txBody>
      </p:sp>
      <p:sp>
        <p:nvSpPr>
          <p:cNvPr id="4" name="Tittel 3"/>
          <p:cNvSpPr>
            <a:spLocks noGrp="1"/>
          </p:cNvSpPr>
          <p:nvPr>
            <p:ph type="title"/>
          </p:nvPr>
        </p:nvSpPr>
        <p:spPr/>
        <p:txBody>
          <a:bodyPr/>
          <a:lstStyle/>
          <a:p>
            <a:r>
              <a:rPr lang="nb-NO" dirty="0"/>
              <a:t>Kost nytte og sammenligning av alternativer</a:t>
            </a:r>
          </a:p>
        </p:txBody>
      </p:sp>
      <p:pic>
        <p:nvPicPr>
          <p:cNvPr id="5" name="Bilde 4"/>
          <p:cNvPicPr/>
          <p:nvPr/>
        </p:nvPicPr>
        <p:blipFill>
          <a:blip r:embed="rId2"/>
          <a:stretch>
            <a:fillRect/>
          </a:stretch>
        </p:blipFill>
        <p:spPr>
          <a:xfrm>
            <a:off x="3071664" y="2485434"/>
            <a:ext cx="6048672" cy="4032448"/>
          </a:xfrm>
          <a:prstGeom prst="rect">
            <a:avLst/>
          </a:prstGeom>
        </p:spPr>
      </p:pic>
    </p:spTree>
    <p:extLst>
      <p:ext uri="{BB962C8B-B14F-4D97-AF65-F5344CB8AC3E}">
        <p14:creationId xmlns:p14="http://schemas.microsoft.com/office/powerpoint/2010/main" val="4154490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tekst 1"/>
          <p:cNvSpPr>
            <a:spLocks noGrp="1"/>
          </p:cNvSpPr>
          <p:nvPr>
            <p:ph type="body" sz="quarter" idx="12"/>
          </p:nvPr>
        </p:nvSpPr>
        <p:spPr>
          <a:xfrm>
            <a:off x="719403" y="1196752"/>
            <a:ext cx="9913101" cy="4608512"/>
          </a:xfrm>
        </p:spPr>
        <p:txBody>
          <a:bodyPr/>
          <a:lstStyle/>
          <a:p>
            <a:pPr marL="0" indent="0">
              <a:buNone/>
            </a:pPr>
            <a:r>
              <a:rPr lang="nb-NO" sz="1600" dirty="0"/>
              <a:t>Prosjektet anbefaler at deltakere fortsetter med videre spesifisering av Alternativ C. Dette innebærer oppstart av en ny fase i prosjektet, planleggingsfase</a:t>
            </a:r>
          </a:p>
          <a:p>
            <a:pPr marL="0" indent="0">
              <a:buNone/>
            </a:pPr>
            <a:r>
              <a:rPr lang="nb-NO" sz="1600" dirty="0"/>
              <a:t>Sluttrapport for konseptfase 2 behandles internt i deltakende organisasjoner og legges frem for behandling i Styringsgruppen i DSOP Programmet før Topplederforum DSOP*. Styringsgruppe DSOP vil på bakgrunn av dette: </a:t>
            </a:r>
          </a:p>
          <a:p>
            <a:pPr lvl="1"/>
            <a:r>
              <a:rPr lang="nb-NO" sz="1400" dirty="0"/>
              <a:t>Komme med en anbefaling til Topplederforum om å starte Planleggingsfasen eller avslutte prosjektet.</a:t>
            </a:r>
          </a:p>
          <a:p>
            <a:pPr marL="0" indent="0">
              <a:buNone/>
            </a:pPr>
            <a:endParaRPr lang="nb-NO" sz="1600" dirty="0">
              <a:solidFill>
                <a:schemeClr val="tx1">
                  <a:lumMod val="75000"/>
                </a:schemeClr>
              </a:solidFill>
              <a:latin typeface="+mn-lt"/>
            </a:endParaRPr>
          </a:p>
          <a:p>
            <a:endParaRPr lang="nb-NO" dirty="0"/>
          </a:p>
        </p:txBody>
      </p:sp>
      <p:sp>
        <p:nvSpPr>
          <p:cNvPr id="3" name="Plassholder for lysbildenummer 2"/>
          <p:cNvSpPr>
            <a:spLocks noGrp="1"/>
          </p:cNvSpPr>
          <p:nvPr>
            <p:ph type="sldNum" sz="quarter" idx="15"/>
          </p:nvPr>
        </p:nvSpPr>
        <p:spPr/>
        <p:txBody>
          <a:bodyPr/>
          <a:lstStyle/>
          <a:p>
            <a:fld id="{07B968C6-DF46-DD48-ACEF-79EB409BC321}" type="slidenum">
              <a:rPr lang="nb-NO" smtClean="0"/>
              <a:pPr/>
              <a:t>12</a:t>
            </a:fld>
            <a:endParaRPr lang="nb-NO"/>
          </a:p>
        </p:txBody>
      </p:sp>
      <p:sp>
        <p:nvSpPr>
          <p:cNvPr id="4" name="Tittel 3"/>
          <p:cNvSpPr>
            <a:spLocks noGrp="1"/>
          </p:cNvSpPr>
          <p:nvPr>
            <p:ph type="title"/>
          </p:nvPr>
        </p:nvSpPr>
        <p:spPr/>
        <p:txBody>
          <a:bodyPr/>
          <a:lstStyle/>
          <a:p>
            <a:r>
              <a:rPr lang="nb-NO" dirty="0">
                <a:solidFill>
                  <a:schemeClr val="tx1">
                    <a:lumMod val="75000"/>
                  </a:schemeClr>
                </a:solidFill>
              </a:rPr>
              <a:t>Anbefalt videre arbeid i DSOP-samarbeidet</a:t>
            </a:r>
            <a:endParaRPr lang="nb-NO" dirty="0"/>
          </a:p>
        </p:txBody>
      </p:sp>
      <p:pic>
        <p:nvPicPr>
          <p:cNvPr id="5" name="Bilde 4"/>
          <p:cNvPicPr/>
          <p:nvPr/>
        </p:nvPicPr>
        <p:blipFill>
          <a:blip r:embed="rId2"/>
          <a:stretch>
            <a:fillRect/>
          </a:stretch>
        </p:blipFill>
        <p:spPr>
          <a:xfrm>
            <a:off x="2146062" y="3116965"/>
            <a:ext cx="7488832" cy="2688299"/>
          </a:xfrm>
          <a:prstGeom prst="rect">
            <a:avLst/>
          </a:prstGeom>
        </p:spPr>
      </p:pic>
      <p:sp>
        <p:nvSpPr>
          <p:cNvPr id="6" name="TekstSylinder 5">
            <a:extLst>
              <a:ext uri="{FF2B5EF4-FFF2-40B4-BE49-F238E27FC236}">
                <a16:creationId xmlns:a16="http://schemas.microsoft.com/office/drawing/2014/main" id="{8E97E76D-AC55-4ABD-B6AC-597D4F1F7045}"/>
              </a:ext>
            </a:extLst>
          </p:cNvPr>
          <p:cNvSpPr txBox="1"/>
          <p:nvPr/>
        </p:nvSpPr>
        <p:spPr>
          <a:xfrm>
            <a:off x="1055440" y="5949280"/>
            <a:ext cx="9361040" cy="307777"/>
          </a:xfrm>
          <a:prstGeom prst="rect">
            <a:avLst/>
          </a:prstGeom>
          <a:noFill/>
        </p:spPr>
        <p:txBody>
          <a:bodyPr wrap="square" rtlCol="0">
            <a:spAutoFit/>
          </a:bodyPr>
          <a:lstStyle/>
          <a:p>
            <a:r>
              <a:rPr lang="nb-NO" sz="1400" i="1" dirty="0"/>
              <a:t>*- Samarbeidserklæring DSOP V2 datert 01.10.17</a:t>
            </a:r>
          </a:p>
        </p:txBody>
      </p:sp>
    </p:spTree>
    <p:extLst>
      <p:ext uri="{BB962C8B-B14F-4D97-AF65-F5344CB8AC3E}">
        <p14:creationId xmlns:p14="http://schemas.microsoft.com/office/powerpoint/2010/main" val="188251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lysbildenummer 2"/>
          <p:cNvSpPr>
            <a:spLocks noGrp="1"/>
          </p:cNvSpPr>
          <p:nvPr>
            <p:ph type="sldNum" sz="quarter" idx="15"/>
          </p:nvPr>
        </p:nvSpPr>
        <p:spPr/>
        <p:txBody>
          <a:bodyPr/>
          <a:lstStyle/>
          <a:p>
            <a:fld id="{07B968C6-DF46-DD48-ACEF-79EB409BC321}" type="slidenum">
              <a:rPr lang="nb-NO" smtClean="0"/>
              <a:pPr/>
              <a:t>13</a:t>
            </a:fld>
            <a:endParaRPr lang="nb-NO"/>
          </a:p>
        </p:txBody>
      </p:sp>
      <p:sp>
        <p:nvSpPr>
          <p:cNvPr id="4" name="Tittel 3"/>
          <p:cNvSpPr>
            <a:spLocks noGrp="1"/>
          </p:cNvSpPr>
          <p:nvPr>
            <p:ph type="title"/>
          </p:nvPr>
        </p:nvSpPr>
        <p:spPr/>
        <p:txBody>
          <a:bodyPr/>
          <a:lstStyle/>
          <a:p>
            <a:r>
              <a:rPr lang="nb-NO" dirty="0"/>
              <a:t>Milepæler og leveranser i planleggingsfasen</a:t>
            </a:r>
          </a:p>
        </p:txBody>
      </p:sp>
      <p:pic>
        <p:nvPicPr>
          <p:cNvPr id="6" name="Bilde 5"/>
          <p:cNvPicPr/>
          <p:nvPr/>
        </p:nvPicPr>
        <p:blipFill>
          <a:blip r:embed="rId2"/>
          <a:stretch>
            <a:fillRect/>
          </a:stretch>
        </p:blipFill>
        <p:spPr>
          <a:xfrm>
            <a:off x="1703512" y="1671496"/>
            <a:ext cx="8928992" cy="4776756"/>
          </a:xfrm>
          <a:prstGeom prst="rect">
            <a:avLst/>
          </a:prstGeom>
          <a:ln>
            <a:solidFill>
              <a:schemeClr val="tx1"/>
            </a:solidFill>
          </a:ln>
        </p:spPr>
      </p:pic>
    </p:spTree>
    <p:extLst>
      <p:ext uri="{BB962C8B-B14F-4D97-AF65-F5344CB8AC3E}">
        <p14:creationId xmlns:p14="http://schemas.microsoft.com/office/powerpoint/2010/main" val="3951040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lysbildenummer 2"/>
          <p:cNvSpPr>
            <a:spLocks noGrp="1"/>
          </p:cNvSpPr>
          <p:nvPr>
            <p:ph type="sldNum" sz="quarter" idx="15"/>
          </p:nvPr>
        </p:nvSpPr>
        <p:spPr/>
        <p:txBody>
          <a:bodyPr/>
          <a:lstStyle/>
          <a:p>
            <a:fld id="{07B968C6-DF46-DD48-ACEF-79EB409BC321}" type="slidenum">
              <a:rPr lang="nb-NO" smtClean="0"/>
              <a:pPr/>
              <a:t>14</a:t>
            </a:fld>
            <a:endParaRPr lang="nb-NO"/>
          </a:p>
        </p:txBody>
      </p:sp>
      <p:sp>
        <p:nvSpPr>
          <p:cNvPr id="4" name="Tittel 3"/>
          <p:cNvSpPr>
            <a:spLocks noGrp="1"/>
          </p:cNvSpPr>
          <p:nvPr>
            <p:ph type="title"/>
          </p:nvPr>
        </p:nvSpPr>
        <p:spPr/>
        <p:txBody>
          <a:bodyPr/>
          <a:lstStyle/>
          <a:p>
            <a:r>
              <a:rPr lang="nb-NO" dirty="0"/>
              <a:t>Milepæler og leveranser i planleggingsfasen**</a:t>
            </a:r>
          </a:p>
        </p:txBody>
      </p:sp>
      <p:graphicFrame>
        <p:nvGraphicFramePr>
          <p:cNvPr id="6" name="Objekt 5"/>
          <p:cNvGraphicFramePr>
            <a:graphicFrameLocks noChangeAspect="1"/>
          </p:cNvGraphicFramePr>
          <p:nvPr>
            <p:extLst>
              <p:ext uri="{D42A27DB-BD31-4B8C-83A1-F6EECF244321}">
                <p14:modId xmlns:p14="http://schemas.microsoft.com/office/powerpoint/2010/main" val="3527742047"/>
              </p:ext>
            </p:extLst>
          </p:nvPr>
        </p:nvGraphicFramePr>
        <p:xfrm>
          <a:off x="2351584" y="1267603"/>
          <a:ext cx="7056783" cy="4465653"/>
        </p:xfrm>
        <a:graphic>
          <a:graphicData uri="http://schemas.openxmlformats.org/presentationml/2006/ole">
            <mc:AlternateContent xmlns:mc="http://schemas.openxmlformats.org/markup-compatibility/2006">
              <mc:Choice xmlns:v="urn:schemas-microsoft-com:vml" Requires="v">
                <p:oleObj spid="_x0000_s1032" name="Document" r:id="rId3" imgW="5756614" imgH="4329207" progId="Word.Document.12">
                  <p:embed/>
                </p:oleObj>
              </mc:Choice>
              <mc:Fallback>
                <p:oleObj name="Document" r:id="rId3" imgW="5756614" imgH="4329207" progId="Word.Document.12">
                  <p:embed/>
                  <p:pic>
                    <p:nvPicPr>
                      <p:cNvPr id="0" name=""/>
                      <p:cNvPicPr/>
                      <p:nvPr/>
                    </p:nvPicPr>
                    <p:blipFill>
                      <a:blip r:embed="rId4"/>
                      <a:stretch>
                        <a:fillRect/>
                      </a:stretch>
                    </p:blipFill>
                    <p:spPr>
                      <a:xfrm>
                        <a:off x="2351584" y="1267603"/>
                        <a:ext cx="7056783" cy="4465653"/>
                      </a:xfrm>
                      <a:prstGeom prst="rect">
                        <a:avLst/>
                      </a:prstGeom>
                      <a:ln>
                        <a:solidFill>
                          <a:schemeClr val="tx1"/>
                        </a:solidFill>
                      </a:ln>
                    </p:spPr>
                  </p:pic>
                </p:oleObj>
              </mc:Fallback>
            </mc:AlternateContent>
          </a:graphicData>
        </a:graphic>
      </p:graphicFrame>
      <p:sp>
        <p:nvSpPr>
          <p:cNvPr id="2" name="TekstSylinder 1">
            <a:extLst>
              <a:ext uri="{FF2B5EF4-FFF2-40B4-BE49-F238E27FC236}">
                <a16:creationId xmlns:a16="http://schemas.microsoft.com/office/drawing/2014/main" id="{6374D002-518C-4C2F-B531-4F4E4A8F09CF}"/>
              </a:ext>
            </a:extLst>
          </p:cNvPr>
          <p:cNvSpPr txBox="1"/>
          <p:nvPr/>
        </p:nvSpPr>
        <p:spPr>
          <a:xfrm>
            <a:off x="2351584" y="5851773"/>
            <a:ext cx="7056783" cy="1015663"/>
          </a:xfrm>
          <a:prstGeom prst="rect">
            <a:avLst/>
          </a:prstGeom>
          <a:noFill/>
        </p:spPr>
        <p:txBody>
          <a:bodyPr wrap="square" rtlCol="0">
            <a:spAutoFit/>
          </a:bodyPr>
          <a:lstStyle/>
          <a:p>
            <a:r>
              <a:rPr lang="nb-NO" sz="1400" i="1" dirty="0"/>
              <a:t>** - tidspunkt for oppstart forutsetter tilgjengelige ressurser i deltakende organisasjoner og avklares senest 15.desember 2017. Milepælsplanen med tilhørende aktiviteter oppdateres deretter.</a:t>
            </a:r>
          </a:p>
          <a:p>
            <a:endParaRPr lang="nb-NO" dirty="0"/>
          </a:p>
        </p:txBody>
      </p:sp>
    </p:spTree>
    <p:extLst>
      <p:ext uri="{BB962C8B-B14F-4D97-AF65-F5344CB8AC3E}">
        <p14:creationId xmlns:p14="http://schemas.microsoft.com/office/powerpoint/2010/main" val="401531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dirty="0"/>
              <a:t>Prosjektleder DSOP Selskapsetblering</a:t>
            </a:r>
          </a:p>
        </p:txBody>
      </p:sp>
      <p:sp>
        <p:nvSpPr>
          <p:cNvPr id="4" name="Slide Number Placeholder 3"/>
          <p:cNvSpPr>
            <a:spLocks noGrp="1"/>
          </p:cNvSpPr>
          <p:nvPr>
            <p:ph type="sldNum" sz="quarter" idx="13"/>
          </p:nvPr>
        </p:nvSpPr>
        <p:spPr/>
        <p:txBody>
          <a:bodyPr/>
          <a:lstStyle/>
          <a:p>
            <a:fld id="{07B968C6-DF46-DD48-ACEF-79EB409BC321}" type="slidenum">
              <a:rPr lang="nb-NO" smtClean="0"/>
              <a:pPr/>
              <a:t>15</a:t>
            </a:fld>
            <a:endParaRPr lang="nb-NO"/>
          </a:p>
        </p:txBody>
      </p:sp>
      <p:sp>
        <p:nvSpPr>
          <p:cNvPr id="8" name="Text Placeholder 2"/>
          <p:cNvSpPr>
            <a:spLocks noGrp="1"/>
          </p:cNvSpPr>
          <p:nvPr>
            <p:ph type="body" sz="quarter" idx="4294967295"/>
          </p:nvPr>
        </p:nvSpPr>
        <p:spPr>
          <a:xfrm>
            <a:off x="719403" y="1628800"/>
            <a:ext cx="10753195" cy="4392488"/>
          </a:xfrm>
        </p:spPr>
        <p:txBody>
          <a:bodyPr>
            <a:normAutofit lnSpcReduction="10000"/>
          </a:bodyPr>
          <a:lstStyle/>
          <a:p>
            <a:r>
              <a:rPr lang="nb-NO" b="1" dirty="0"/>
              <a:t>Marina Eriksen</a:t>
            </a:r>
          </a:p>
          <a:p>
            <a:r>
              <a:rPr lang="nb-NO" dirty="0"/>
              <a:t>E-post: marina.eriksen@bits.no</a:t>
            </a:r>
          </a:p>
          <a:p>
            <a:r>
              <a:rPr lang="nb-NO" dirty="0"/>
              <a:t>T: 23 28 45 65</a:t>
            </a:r>
          </a:p>
          <a:p>
            <a:r>
              <a:rPr lang="nb-NO" dirty="0"/>
              <a:t>M: 99 74 86 54</a:t>
            </a:r>
          </a:p>
          <a:p>
            <a:pPr>
              <a:lnSpc>
                <a:spcPct val="100000"/>
              </a:lnSpc>
              <a:spcBef>
                <a:spcPts val="0"/>
              </a:spcBef>
            </a:pPr>
            <a:endParaRPr lang="nb-NO" dirty="0"/>
          </a:p>
          <a:p>
            <a:pPr>
              <a:lnSpc>
                <a:spcPct val="100000"/>
              </a:lnSpc>
              <a:spcBef>
                <a:spcPts val="0"/>
              </a:spcBef>
            </a:pPr>
            <a:endParaRPr lang="nb-NO" dirty="0"/>
          </a:p>
          <a:p>
            <a:pPr>
              <a:lnSpc>
                <a:spcPct val="100000"/>
              </a:lnSpc>
              <a:spcBef>
                <a:spcPts val="0"/>
              </a:spcBef>
            </a:pPr>
            <a:endParaRPr lang="nb-NO" dirty="0"/>
          </a:p>
          <a:p>
            <a:pPr algn="r">
              <a:lnSpc>
                <a:spcPct val="100000"/>
              </a:lnSpc>
              <a:spcBef>
                <a:spcPts val="0"/>
              </a:spcBef>
            </a:pPr>
            <a:r>
              <a:rPr lang="nb-NO" dirty="0"/>
              <a:t>Bits AS</a:t>
            </a:r>
          </a:p>
          <a:p>
            <a:pPr algn="r">
              <a:lnSpc>
                <a:spcPct val="100000"/>
              </a:lnSpc>
              <a:spcBef>
                <a:spcPts val="0"/>
              </a:spcBef>
            </a:pPr>
            <a:r>
              <a:rPr lang="nb-NO" dirty="0"/>
              <a:t>Hansteens gate 2</a:t>
            </a:r>
          </a:p>
          <a:p>
            <a:pPr algn="r">
              <a:lnSpc>
                <a:spcPct val="100000"/>
              </a:lnSpc>
              <a:spcBef>
                <a:spcPts val="0"/>
              </a:spcBef>
            </a:pPr>
            <a:r>
              <a:rPr lang="nb-NO" dirty="0"/>
              <a:t>P.O. Box 2644</a:t>
            </a:r>
          </a:p>
          <a:p>
            <a:pPr algn="r">
              <a:lnSpc>
                <a:spcPct val="100000"/>
              </a:lnSpc>
              <a:spcBef>
                <a:spcPts val="0"/>
              </a:spcBef>
            </a:pPr>
            <a:r>
              <a:rPr lang="nb-NO" dirty="0"/>
              <a:t>N-0203 Oslo</a:t>
            </a:r>
          </a:p>
          <a:p>
            <a:pPr algn="r">
              <a:lnSpc>
                <a:spcPct val="100000"/>
              </a:lnSpc>
              <a:spcBef>
                <a:spcPts val="0"/>
              </a:spcBef>
            </a:pPr>
            <a:r>
              <a:rPr lang="nb-NO" dirty="0">
                <a:hlinkClick r:id="rId2"/>
              </a:rPr>
              <a:t>www.bits.no</a:t>
            </a:r>
            <a:endParaRPr lang="en-GB" dirty="0"/>
          </a:p>
        </p:txBody>
      </p:sp>
    </p:spTree>
    <p:extLst>
      <p:ext uri="{BB962C8B-B14F-4D97-AF65-F5344CB8AC3E}">
        <p14:creationId xmlns:p14="http://schemas.microsoft.com/office/powerpoint/2010/main" val="2598337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tekst 1"/>
          <p:cNvSpPr>
            <a:spLocks noGrp="1"/>
          </p:cNvSpPr>
          <p:nvPr>
            <p:ph type="body" sz="quarter" idx="12"/>
          </p:nvPr>
        </p:nvSpPr>
        <p:spPr/>
        <p:txBody>
          <a:bodyPr>
            <a:normAutofit/>
          </a:bodyPr>
          <a:lstStyle/>
          <a:p>
            <a:r>
              <a:rPr lang="nb-NO" sz="2800" dirty="0"/>
              <a:t>Bakgrunn</a:t>
            </a:r>
          </a:p>
          <a:p>
            <a:r>
              <a:rPr lang="nb-NO" sz="2800" dirty="0"/>
              <a:t>Utfordringer i AS IS</a:t>
            </a:r>
          </a:p>
          <a:p>
            <a:r>
              <a:rPr lang="nb-NO" sz="2800" dirty="0"/>
              <a:t>Løsningsforslag som er vurdert</a:t>
            </a:r>
          </a:p>
          <a:p>
            <a:r>
              <a:rPr lang="nb-NO" sz="2800" dirty="0"/>
              <a:t>Kost nytte</a:t>
            </a:r>
          </a:p>
          <a:p>
            <a:r>
              <a:rPr lang="nb-NO" sz="2800" dirty="0"/>
              <a:t>Prosjektets anbefaling</a:t>
            </a:r>
          </a:p>
          <a:p>
            <a:r>
              <a:rPr lang="nb-NO" sz="2800" dirty="0"/>
              <a:t>Forslag til videre arbeid</a:t>
            </a:r>
          </a:p>
        </p:txBody>
      </p:sp>
      <p:sp>
        <p:nvSpPr>
          <p:cNvPr id="3" name="Plassholder for lysbildenummer 2"/>
          <p:cNvSpPr>
            <a:spLocks noGrp="1"/>
          </p:cNvSpPr>
          <p:nvPr>
            <p:ph type="sldNum" sz="quarter" idx="15"/>
          </p:nvPr>
        </p:nvSpPr>
        <p:spPr/>
        <p:txBody>
          <a:bodyPr/>
          <a:lstStyle/>
          <a:p>
            <a:fld id="{07B968C6-DF46-DD48-ACEF-79EB409BC321}" type="slidenum">
              <a:rPr lang="nb-NO" smtClean="0"/>
              <a:pPr/>
              <a:t>2</a:t>
            </a:fld>
            <a:endParaRPr lang="nb-NO"/>
          </a:p>
        </p:txBody>
      </p:sp>
      <p:sp>
        <p:nvSpPr>
          <p:cNvPr id="4" name="Tittel 3"/>
          <p:cNvSpPr>
            <a:spLocks noGrp="1"/>
          </p:cNvSpPr>
          <p:nvPr>
            <p:ph type="title"/>
          </p:nvPr>
        </p:nvSpPr>
        <p:spPr/>
        <p:txBody>
          <a:bodyPr/>
          <a:lstStyle/>
          <a:p>
            <a:r>
              <a:rPr lang="nb-NO" dirty="0"/>
              <a:t>Innhold</a:t>
            </a:r>
          </a:p>
        </p:txBody>
      </p:sp>
    </p:spTree>
    <p:extLst>
      <p:ext uri="{BB962C8B-B14F-4D97-AF65-F5344CB8AC3E}">
        <p14:creationId xmlns:p14="http://schemas.microsoft.com/office/powerpoint/2010/main" val="940784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19403" y="476672"/>
            <a:ext cx="9025003" cy="792088"/>
          </a:xfrm>
        </p:spPr>
        <p:txBody>
          <a:bodyPr/>
          <a:lstStyle/>
          <a:p>
            <a:r>
              <a:rPr lang="en-GB" dirty="0"/>
              <a:t>Bakgrunn</a:t>
            </a:r>
          </a:p>
        </p:txBody>
      </p:sp>
      <p:sp>
        <p:nvSpPr>
          <p:cNvPr id="4" name="Slide Number Placeholder 3"/>
          <p:cNvSpPr>
            <a:spLocks noGrp="1"/>
          </p:cNvSpPr>
          <p:nvPr>
            <p:ph type="sldNum" sz="quarter" idx="11"/>
          </p:nvPr>
        </p:nvSpPr>
        <p:spPr/>
        <p:txBody>
          <a:bodyPr/>
          <a:lstStyle/>
          <a:p>
            <a:fld id="{07B968C6-DF46-DD48-ACEF-79EB409BC321}" type="slidenum">
              <a:rPr lang="nb-NO" smtClean="0"/>
              <a:pPr/>
              <a:t>3</a:t>
            </a:fld>
            <a:endParaRPr lang="nb-NO" dirty="0"/>
          </a:p>
        </p:txBody>
      </p:sp>
      <p:sp>
        <p:nvSpPr>
          <p:cNvPr id="6" name="Content Placeholder 5"/>
          <p:cNvSpPr>
            <a:spLocks noGrp="1"/>
          </p:cNvSpPr>
          <p:nvPr>
            <p:ph sz="quarter" idx="13"/>
          </p:nvPr>
        </p:nvSpPr>
        <p:spPr/>
        <p:txBody>
          <a:bodyPr>
            <a:normAutofit lnSpcReduction="10000"/>
          </a:bodyPr>
          <a:lstStyle/>
          <a:p>
            <a:pPr marL="0" indent="0">
              <a:buNone/>
            </a:pPr>
            <a:r>
              <a:rPr lang="nb-NO" dirty="0"/>
              <a:t>Brønnøysundregistrene og bankene ønsket å se på mulighetene for å effektivisere prosessen med etablering av nye selskaper gjennom digitalisering. Det ble derfor besluttet å starte opp en konseptstudie av «Selskapsetablering». Målsetningen for prosjektet var å se på hele prosessen ved selskapsetablering: </a:t>
            </a:r>
          </a:p>
          <a:p>
            <a:endParaRPr lang="nb-NO" dirty="0"/>
          </a:p>
          <a:p>
            <a:pPr lvl="0"/>
            <a:r>
              <a:rPr lang="nb-NO" dirty="0"/>
              <a:t>Fra kunden tar kontakt med banken for å opprette bankkonto</a:t>
            </a:r>
          </a:p>
          <a:p>
            <a:pPr lvl="0"/>
            <a:r>
              <a:rPr lang="nb-NO" dirty="0"/>
              <a:t>Stiftelse av selskap</a:t>
            </a:r>
          </a:p>
          <a:p>
            <a:pPr lvl="0"/>
            <a:r>
              <a:rPr lang="nb-NO" dirty="0"/>
              <a:t>Bekreftelse av aksjekapital</a:t>
            </a:r>
          </a:p>
          <a:p>
            <a:pPr lvl="0"/>
            <a:r>
              <a:rPr lang="nb-NO" dirty="0"/>
              <a:t>Registrering i ulike registre </a:t>
            </a:r>
          </a:p>
          <a:p>
            <a:pPr lvl="0"/>
            <a:r>
              <a:rPr lang="nb-NO" dirty="0"/>
              <a:t>Tildeling av organisasjonsnummer</a:t>
            </a:r>
            <a:endParaRPr lang="en-GB" dirty="0"/>
          </a:p>
        </p:txBody>
      </p:sp>
    </p:spTree>
    <p:extLst>
      <p:ext uri="{BB962C8B-B14F-4D97-AF65-F5344CB8AC3E}">
        <p14:creationId xmlns:p14="http://schemas.microsoft.com/office/powerpoint/2010/main" val="3785883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tekst 1"/>
          <p:cNvSpPr>
            <a:spLocks noGrp="1"/>
          </p:cNvSpPr>
          <p:nvPr>
            <p:ph type="body" sz="quarter" idx="12"/>
          </p:nvPr>
        </p:nvSpPr>
        <p:spPr/>
        <p:txBody>
          <a:bodyPr/>
          <a:lstStyle/>
          <a:p>
            <a:pPr marL="0" indent="0">
              <a:buNone/>
            </a:pPr>
            <a:r>
              <a:rPr lang="nb-NO" u="sng" dirty="0"/>
              <a:t>INNHENTING OG UTVEKSLING AV INFORMASJON</a:t>
            </a:r>
          </a:p>
          <a:p>
            <a:pPr marL="0" indent="0">
              <a:buNone/>
            </a:pPr>
            <a:r>
              <a:rPr lang="nb-NO" dirty="0"/>
              <a:t>Både bank og Brønnøysundregistrene har et betydelig informasjonsbehov fra etablerer, som i stor grad er overlappende. Etableringsprosessen for etablerer vil derfor kunne forenkles ved automatisert informasjonsutveksling mellom bankene og Brønnøysundregistrene. </a:t>
            </a:r>
          </a:p>
          <a:p>
            <a:pPr marL="0" indent="0">
              <a:buNone/>
            </a:pPr>
            <a:endParaRPr lang="nb-NO" dirty="0"/>
          </a:p>
          <a:p>
            <a:pPr marL="0" indent="0">
              <a:buNone/>
            </a:pPr>
            <a:r>
              <a:rPr lang="nb-NO" u="sng" dirty="0"/>
              <a:t>BEKREFTELSE AV AKSJEKAPITAL</a:t>
            </a:r>
          </a:p>
          <a:p>
            <a:pPr marL="0" indent="0">
              <a:buNone/>
            </a:pPr>
            <a:r>
              <a:rPr lang="nb-NO" dirty="0"/>
              <a:t>I tillegg er det en utfordring at delprosessen bekreftelse av aksjekapital er svært tungvint både for både etablerer og for bankene.</a:t>
            </a:r>
          </a:p>
          <a:p>
            <a:pPr marL="0" indent="0">
              <a:buNone/>
            </a:pPr>
            <a:endParaRPr lang="nb-NO" dirty="0"/>
          </a:p>
        </p:txBody>
      </p:sp>
      <p:sp>
        <p:nvSpPr>
          <p:cNvPr id="3" name="Plassholder for lysbildenummer 2"/>
          <p:cNvSpPr>
            <a:spLocks noGrp="1"/>
          </p:cNvSpPr>
          <p:nvPr>
            <p:ph type="sldNum" sz="quarter" idx="15"/>
          </p:nvPr>
        </p:nvSpPr>
        <p:spPr/>
        <p:txBody>
          <a:bodyPr/>
          <a:lstStyle/>
          <a:p>
            <a:fld id="{07B968C6-DF46-DD48-ACEF-79EB409BC321}" type="slidenum">
              <a:rPr lang="nb-NO" smtClean="0"/>
              <a:pPr/>
              <a:t>4</a:t>
            </a:fld>
            <a:endParaRPr lang="nb-NO"/>
          </a:p>
        </p:txBody>
      </p:sp>
      <p:sp>
        <p:nvSpPr>
          <p:cNvPr id="4" name="Tittel 3"/>
          <p:cNvSpPr>
            <a:spLocks noGrp="1"/>
          </p:cNvSpPr>
          <p:nvPr>
            <p:ph type="title"/>
          </p:nvPr>
        </p:nvSpPr>
        <p:spPr/>
        <p:txBody>
          <a:bodyPr/>
          <a:lstStyle/>
          <a:p>
            <a:r>
              <a:rPr lang="nb-NO" dirty="0">
                <a:solidFill>
                  <a:schemeClr val="tx1">
                    <a:lumMod val="75000"/>
                  </a:schemeClr>
                </a:solidFill>
              </a:rPr>
              <a:t>Utfordringer i AS IS</a:t>
            </a:r>
            <a:endParaRPr lang="nb-NO" dirty="0"/>
          </a:p>
        </p:txBody>
      </p:sp>
    </p:spTree>
    <p:extLst>
      <p:ext uri="{BB962C8B-B14F-4D97-AF65-F5344CB8AC3E}">
        <p14:creationId xmlns:p14="http://schemas.microsoft.com/office/powerpoint/2010/main" val="4110606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lysbildenummer 2"/>
          <p:cNvSpPr>
            <a:spLocks noGrp="1"/>
          </p:cNvSpPr>
          <p:nvPr>
            <p:ph type="sldNum" sz="quarter" idx="15"/>
          </p:nvPr>
        </p:nvSpPr>
        <p:spPr/>
        <p:txBody>
          <a:bodyPr/>
          <a:lstStyle/>
          <a:p>
            <a:fld id="{07B968C6-DF46-DD48-ACEF-79EB409BC321}" type="slidenum">
              <a:rPr lang="nb-NO" smtClean="0"/>
              <a:pPr/>
              <a:t>5</a:t>
            </a:fld>
            <a:endParaRPr lang="nb-NO"/>
          </a:p>
        </p:txBody>
      </p:sp>
      <p:sp>
        <p:nvSpPr>
          <p:cNvPr id="4" name="Tittel 3"/>
          <p:cNvSpPr>
            <a:spLocks noGrp="1"/>
          </p:cNvSpPr>
          <p:nvPr>
            <p:ph type="title"/>
          </p:nvPr>
        </p:nvSpPr>
        <p:spPr/>
        <p:txBody>
          <a:bodyPr>
            <a:normAutofit fontScale="90000"/>
          </a:bodyPr>
          <a:lstStyle/>
          <a:p>
            <a:r>
              <a:rPr lang="nb-NO" dirty="0">
                <a:solidFill>
                  <a:schemeClr val="tx1">
                    <a:lumMod val="75000"/>
                  </a:schemeClr>
                </a:solidFill>
              </a:rPr>
              <a:t>AS-IS Stiftelse av AS inklusive registrering av AS-kapital </a:t>
            </a:r>
            <a:endParaRPr lang="nb-NO" dirty="0"/>
          </a:p>
        </p:txBody>
      </p:sp>
      <p:sp>
        <p:nvSpPr>
          <p:cNvPr id="5" name="TekstSylinder 4"/>
          <p:cNvSpPr txBox="1"/>
          <p:nvPr/>
        </p:nvSpPr>
        <p:spPr>
          <a:xfrm>
            <a:off x="1469110" y="2204864"/>
            <a:ext cx="738458" cy="276999"/>
          </a:xfrm>
          <a:prstGeom prst="rect">
            <a:avLst/>
          </a:prstGeom>
          <a:noFill/>
        </p:spPr>
        <p:txBody>
          <a:bodyPr wrap="square" rtlCol="0">
            <a:spAutoFit/>
          </a:bodyPr>
          <a:lstStyle/>
          <a:p>
            <a:pPr marL="0" indent="0" algn="ctr">
              <a:buClr>
                <a:schemeClr val="accent2"/>
              </a:buClr>
              <a:buFont typeface="Wingdings" pitchFamily="2" charset="2"/>
              <a:buNone/>
            </a:pPr>
            <a:r>
              <a:rPr lang="nb-NO" sz="1200" b="1" dirty="0">
                <a:solidFill>
                  <a:schemeClr val="accent3"/>
                </a:solidFill>
              </a:rPr>
              <a:t>KUNDE</a:t>
            </a:r>
          </a:p>
        </p:txBody>
      </p:sp>
      <p:sp>
        <p:nvSpPr>
          <p:cNvPr id="6" name="Chevron 1"/>
          <p:cNvSpPr/>
          <p:nvPr/>
        </p:nvSpPr>
        <p:spPr>
          <a:xfrm>
            <a:off x="1271464" y="2513230"/>
            <a:ext cx="1878366" cy="648072"/>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b-NO" sz="900" dirty="0">
                <a:solidFill>
                  <a:schemeClr val="bg1"/>
                </a:solidFill>
              </a:rPr>
              <a:t>Bli-kunde web-skjema og vedlegge vedtekter/ stiftelsesdokument/aksjonær-avtale/styremøteprotokoll</a:t>
            </a:r>
          </a:p>
        </p:txBody>
      </p:sp>
      <p:sp>
        <p:nvSpPr>
          <p:cNvPr id="7" name="Chevron 68"/>
          <p:cNvSpPr/>
          <p:nvPr/>
        </p:nvSpPr>
        <p:spPr>
          <a:xfrm>
            <a:off x="3071664" y="2513230"/>
            <a:ext cx="900521" cy="648072"/>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nb-NO" sz="900" dirty="0">
                <a:solidFill>
                  <a:schemeClr val="bg1"/>
                </a:solidFill>
              </a:rPr>
              <a:t>e-signering</a:t>
            </a:r>
          </a:p>
          <a:p>
            <a:pPr algn="ctr"/>
            <a:r>
              <a:rPr lang="nb-NO" sz="900" dirty="0">
                <a:solidFill>
                  <a:schemeClr val="bg1"/>
                </a:solidFill>
              </a:rPr>
              <a:t>Bank</a:t>
            </a:r>
          </a:p>
        </p:txBody>
      </p:sp>
      <p:sp>
        <p:nvSpPr>
          <p:cNvPr id="8" name="Chevron 69"/>
          <p:cNvSpPr/>
          <p:nvPr/>
        </p:nvSpPr>
        <p:spPr>
          <a:xfrm>
            <a:off x="3935760" y="2513230"/>
            <a:ext cx="1120596" cy="648072"/>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Innbetale AS-kapital kr</a:t>
            </a:r>
          </a:p>
        </p:txBody>
      </p:sp>
      <p:sp>
        <p:nvSpPr>
          <p:cNvPr id="9" name="Chevron 70"/>
          <p:cNvSpPr/>
          <p:nvPr/>
        </p:nvSpPr>
        <p:spPr>
          <a:xfrm>
            <a:off x="5303912" y="2513230"/>
            <a:ext cx="1515659" cy="648072"/>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Fylle ut registermelding  i Altinn + laste opp bankbekreftelse</a:t>
            </a:r>
          </a:p>
        </p:txBody>
      </p:sp>
      <p:sp>
        <p:nvSpPr>
          <p:cNvPr id="10" name="Chevron 72"/>
          <p:cNvSpPr/>
          <p:nvPr/>
        </p:nvSpPr>
        <p:spPr>
          <a:xfrm>
            <a:off x="9015440" y="2501074"/>
            <a:ext cx="1113008" cy="672384"/>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Bruke konto og nettbank</a:t>
            </a:r>
          </a:p>
        </p:txBody>
      </p:sp>
      <p:sp>
        <p:nvSpPr>
          <p:cNvPr id="11" name="Chevron 117"/>
          <p:cNvSpPr/>
          <p:nvPr/>
        </p:nvSpPr>
        <p:spPr>
          <a:xfrm>
            <a:off x="1199456" y="4002604"/>
            <a:ext cx="876790" cy="64807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lvl="0" algn="ctr"/>
            <a:r>
              <a:rPr lang="nb-NO" sz="900" dirty="0">
                <a:solidFill>
                  <a:srgbClr val="FFFFFF"/>
                </a:solidFill>
              </a:rPr>
              <a:t>Kunde-kontroll og dokument-kontroll </a:t>
            </a:r>
          </a:p>
        </p:txBody>
      </p:sp>
      <p:sp>
        <p:nvSpPr>
          <p:cNvPr id="12" name="Chevron 119"/>
          <p:cNvSpPr/>
          <p:nvPr/>
        </p:nvSpPr>
        <p:spPr>
          <a:xfrm>
            <a:off x="2927648" y="3995036"/>
            <a:ext cx="922114" cy="64807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Etablere sperret konto</a:t>
            </a:r>
          </a:p>
        </p:txBody>
      </p:sp>
      <p:sp>
        <p:nvSpPr>
          <p:cNvPr id="13" name="Chevron 120"/>
          <p:cNvSpPr/>
          <p:nvPr/>
        </p:nvSpPr>
        <p:spPr>
          <a:xfrm>
            <a:off x="3849762" y="4005064"/>
            <a:ext cx="1094111" cy="64807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Sende bekreftelse AS-kapital</a:t>
            </a:r>
          </a:p>
        </p:txBody>
      </p:sp>
      <p:sp>
        <p:nvSpPr>
          <p:cNvPr id="14" name="Chevron 122"/>
          <p:cNvSpPr/>
          <p:nvPr/>
        </p:nvSpPr>
        <p:spPr>
          <a:xfrm>
            <a:off x="7248128" y="4002604"/>
            <a:ext cx="1135342" cy="64807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b-NO" sz="900" dirty="0">
                <a:solidFill>
                  <a:schemeClr val="bg1"/>
                </a:solidFill>
              </a:rPr>
              <a:t>Dokumentasjon på at AS er registrert</a:t>
            </a:r>
          </a:p>
        </p:txBody>
      </p:sp>
      <p:sp>
        <p:nvSpPr>
          <p:cNvPr id="15" name="Chevron 123"/>
          <p:cNvSpPr/>
          <p:nvPr/>
        </p:nvSpPr>
        <p:spPr>
          <a:xfrm>
            <a:off x="8573300" y="4002604"/>
            <a:ext cx="1195108" cy="64807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b-NO" sz="900" dirty="0">
                <a:solidFill>
                  <a:schemeClr val="bg1"/>
                </a:solidFill>
              </a:rPr>
              <a:t>Oppheve sperre på konto og opprette produkter</a:t>
            </a:r>
          </a:p>
        </p:txBody>
      </p:sp>
      <p:sp>
        <p:nvSpPr>
          <p:cNvPr id="16" name="TekstSylinder 15"/>
          <p:cNvSpPr txBox="1"/>
          <p:nvPr/>
        </p:nvSpPr>
        <p:spPr>
          <a:xfrm>
            <a:off x="1436722" y="4797152"/>
            <a:ext cx="1490926" cy="261610"/>
          </a:xfrm>
          <a:prstGeom prst="rect">
            <a:avLst/>
          </a:prstGeom>
          <a:noFill/>
        </p:spPr>
        <p:txBody>
          <a:bodyPr wrap="square" rtlCol="0">
            <a:spAutoFit/>
          </a:bodyPr>
          <a:lstStyle/>
          <a:p>
            <a:pPr marL="0" indent="0">
              <a:buClr>
                <a:schemeClr val="accent2"/>
              </a:buClr>
              <a:buFont typeface="Wingdings" pitchFamily="2" charset="2"/>
              <a:buNone/>
            </a:pPr>
            <a:r>
              <a:rPr lang="nb-NO" sz="1100" b="1" dirty="0">
                <a:solidFill>
                  <a:schemeClr val="accent4">
                    <a:lumMod val="75000"/>
                  </a:schemeClr>
                </a:solidFill>
              </a:rPr>
              <a:t>BRØNNØYSUND</a:t>
            </a:r>
          </a:p>
        </p:txBody>
      </p:sp>
      <p:sp>
        <p:nvSpPr>
          <p:cNvPr id="17" name="Chevron 120"/>
          <p:cNvSpPr/>
          <p:nvPr/>
        </p:nvSpPr>
        <p:spPr>
          <a:xfrm>
            <a:off x="5447928" y="5120300"/>
            <a:ext cx="1037964" cy="648072"/>
          </a:xfrm>
          <a:prstGeom prst="chevron">
            <a:avLst>
              <a:gd name="adj" fmla="val 20919"/>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Registrere og tildele org.nr. </a:t>
            </a:r>
          </a:p>
        </p:txBody>
      </p:sp>
      <p:sp>
        <p:nvSpPr>
          <p:cNvPr id="18" name="Chevron 122"/>
          <p:cNvSpPr/>
          <p:nvPr/>
        </p:nvSpPr>
        <p:spPr>
          <a:xfrm>
            <a:off x="6456040" y="5120300"/>
            <a:ext cx="1093568" cy="648072"/>
          </a:xfrm>
          <a:prstGeom prst="chevron">
            <a:avLst>
              <a:gd name="adj" fmla="val 20919"/>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Firma</a:t>
            </a:r>
          </a:p>
          <a:p>
            <a:pPr algn="ctr"/>
            <a:r>
              <a:rPr lang="nb-NO" sz="900" dirty="0">
                <a:solidFill>
                  <a:schemeClr val="bg1"/>
                </a:solidFill>
              </a:rPr>
              <a:t>Attest</a:t>
            </a:r>
          </a:p>
        </p:txBody>
      </p:sp>
      <p:sp>
        <p:nvSpPr>
          <p:cNvPr id="19" name="TekstSylinder 18"/>
          <p:cNvSpPr txBox="1"/>
          <p:nvPr/>
        </p:nvSpPr>
        <p:spPr>
          <a:xfrm>
            <a:off x="1487488" y="3501008"/>
            <a:ext cx="713667" cy="261610"/>
          </a:xfrm>
          <a:prstGeom prst="rect">
            <a:avLst/>
          </a:prstGeom>
          <a:noFill/>
        </p:spPr>
        <p:txBody>
          <a:bodyPr wrap="square" rtlCol="0">
            <a:spAutoFit/>
          </a:bodyPr>
          <a:lstStyle/>
          <a:p>
            <a:pPr marL="0" indent="0">
              <a:buClr>
                <a:schemeClr val="accent2"/>
              </a:buClr>
              <a:buFont typeface="Wingdings" pitchFamily="2" charset="2"/>
              <a:buNone/>
            </a:pPr>
            <a:r>
              <a:rPr lang="nb-NO" sz="1100" b="1" dirty="0">
                <a:solidFill>
                  <a:schemeClr val="accent2"/>
                </a:solidFill>
              </a:rPr>
              <a:t>BANK</a:t>
            </a:r>
          </a:p>
        </p:txBody>
      </p:sp>
      <p:cxnSp>
        <p:nvCxnSpPr>
          <p:cNvPr id="20" name="Vinkel 19"/>
          <p:cNvCxnSpPr>
            <a:stCxn id="6" idx="2"/>
            <a:endCxn id="11" idx="0"/>
          </p:cNvCxnSpPr>
          <p:nvPr/>
        </p:nvCxnSpPr>
        <p:spPr>
          <a:xfrm rot="5400000">
            <a:off x="1435813" y="3295555"/>
            <a:ext cx="841302" cy="572796"/>
          </a:xfrm>
          <a:prstGeom prst="bentConnector3">
            <a:avLst>
              <a:gd name="adj1" fmla="val 2886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Vinkel 20"/>
          <p:cNvCxnSpPr>
            <a:stCxn id="48" idx="0"/>
          </p:cNvCxnSpPr>
          <p:nvPr/>
        </p:nvCxnSpPr>
        <p:spPr>
          <a:xfrm rot="5400000" flipH="1" flipV="1">
            <a:off x="2414372" y="3203756"/>
            <a:ext cx="843761" cy="758857"/>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Vinkel 21"/>
          <p:cNvCxnSpPr>
            <a:stCxn id="8" idx="2"/>
            <a:endCxn id="13" idx="0"/>
          </p:cNvCxnSpPr>
          <p:nvPr/>
        </p:nvCxnSpPr>
        <p:spPr>
          <a:xfrm rot="5400000">
            <a:off x="3956772" y="3533563"/>
            <a:ext cx="843762" cy="99241"/>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Vinkel 22"/>
          <p:cNvCxnSpPr/>
          <p:nvPr/>
        </p:nvCxnSpPr>
        <p:spPr>
          <a:xfrm rot="16200000" flipH="1">
            <a:off x="6005993" y="4972399"/>
            <a:ext cx="323592" cy="43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Vinkel 23"/>
          <p:cNvCxnSpPr>
            <a:stCxn id="9" idx="2"/>
            <a:endCxn id="51" idx="0"/>
          </p:cNvCxnSpPr>
          <p:nvPr/>
        </p:nvCxnSpPr>
        <p:spPr>
          <a:xfrm rot="5400000">
            <a:off x="5794390" y="3229434"/>
            <a:ext cx="267698" cy="131434"/>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Vinkel 24"/>
          <p:cNvCxnSpPr>
            <a:stCxn id="53" idx="0"/>
          </p:cNvCxnSpPr>
          <p:nvPr/>
        </p:nvCxnSpPr>
        <p:spPr>
          <a:xfrm rot="16200000" flipV="1">
            <a:off x="7721679" y="4833546"/>
            <a:ext cx="477194" cy="9631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Vinkel 25"/>
          <p:cNvCxnSpPr>
            <a:stCxn id="15" idx="0"/>
            <a:endCxn id="10" idx="2"/>
          </p:cNvCxnSpPr>
          <p:nvPr/>
        </p:nvCxnSpPr>
        <p:spPr>
          <a:xfrm rot="5400000" flipH="1" flipV="1">
            <a:off x="8887769" y="3388758"/>
            <a:ext cx="829146" cy="39854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Vinkel 26"/>
          <p:cNvCxnSpPr>
            <a:stCxn id="13" idx="3"/>
            <a:endCxn id="9" idx="1"/>
          </p:cNvCxnSpPr>
          <p:nvPr/>
        </p:nvCxnSpPr>
        <p:spPr>
          <a:xfrm flipV="1">
            <a:off x="4943873" y="2837266"/>
            <a:ext cx="495609" cy="1491834"/>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Chevron 72"/>
          <p:cNvSpPr/>
          <p:nvPr/>
        </p:nvSpPr>
        <p:spPr>
          <a:xfrm>
            <a:off x="8007328" y="2513230"/>
            <a:ext cx="1113008" cy="660228"/>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Firmaattest i Altinn</a:t>
            </a:r>
          </a:p>
        </p:txBody>
      </p:sp>
      <p:cxnSp>
        <p:nvCxnSpPr>
          <p:cNvPr id="29" name="Vinkel 28"/>
          <p:cNvCxnSpPr/>
          <p:nvPr/>
        </p:nvCxnSpPr>
        <p:spPr>
          <a:xfrm rot="5400000" flipH="1" flipV="1">
            <a:off x="6591510" y="3504830"/>
            <a:ext cx="1897461" cy="1210405"/>
          </a:xfrm>
          <a:prstGeom prst="bentConnector3">
            <a:avLst>
              <a:gd name="adj1" fmla="val 6164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Vinkel 29"/>
          <p:cNvCxnSpPr/>
          <p:nvPr/>
        </p:nvCxnSpPr>
        <p:spPr>
          <a:xfrm rot="5400000">
            <a:off x="8033309" y="3380429"/>
            <a:ext cx="839175" cy="41009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Rett linje 30"/>
          <p:cNvCxnSpPr/>
          <p:nvPr/>
        </p:nvCxnSpPr>
        <p:spPr>
          <a:xfrm>
            <a:off x="1271464" y="3483450"/>
            <a:ext cx="8928992" cy="0"/>
          </a:xfrm>
          <a:prstGeom prst="line">
            <a:avLst/>
          </a:prstGeom>
          <a:ln w="9525">
            <a:prstDash val="sysDot"/>
          </a:ln>
        </p:spPr>
        <p:style>
          <a:lnRef idx="1">
            <a:schemeClr val="accent1"/>
          </a:lnRef>
          <a:fillRef idx="0">
            <a:schemeClr val="accent1"/>
          </a:fillRef>
          <a:effectRef idx="0">
            <a:schemeClr val="accent1"/>
          </a:effectRef>
          <a:fontRef idx="minor">
            <a:schemeClr val="tx1"/>
          </a:fontRef>
        </p:style>
      </p:cxnSp>
      <p:cxnSp>
        <p:nvCxnSpPr>
          <p:cNvPr id="32" name="Rett linje 31"/>
          <p:cNvCxnSpPr/>
          <p:nvPr/>
        </p:nvCxnSpPr>
        <p:spPr>
          <a:xfrm>
            <a:off x="1271464" y="4797152"/>
            <a:ext cx="8928992" cy="0"/>
          </a:xfrm>
          <a:prstGeom prst="line">
            <a:avLst/>
          </a:prstGeom>
          <a:ln w="9525">
            <a:prstDash val="sysDot"/>
          </a:ln>
        </p:spPr>
        <p:style>
          <a:lnRef idx="1">
            <a:schemeClr val="accent1"/>
          </a:lnRef>
          <a:fillRef idx="0">
            <a:schemeClr val="accent1"/>
          </a:fillRef>
          <a:effectRef idx="0">
            <a:schemeClr val="accent1"/>
          </a:effectRef>
          <a:fontRef idx="minor">
            <a:schemeClr val="tx1"/>
          </a:fontRef>
        </p:style>
      </p:cxnSp>
      <p:cxnSp>
        <p:nvCxnSpPr>
          <p:cNvPr id="33" name="Rett linje 32"/>
          <p:cNvCxnSpPr>
            <a:endCxn id="43" idx="6"/>
          </p:cNvCxnSpPr>
          <p:nvPr/>
        </p:nvCxnSpPr>
        <p:spPr>
          <a:xfrm>
            <a:off x="1643719" y="1988840"/>
            <a:ext cx="7756256"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kstSylinder 33"/>
          <p:cNvSpPr txBox="1"/>
          <p:nvPr/>
        </p:nvSpPr>
        <p:spPr>
          <a:xfrm>
            <a:off x="1199456" y="1772816"/>
            <a:ext cx="513282" cy="415498"/>
          </a:xfrm>
          <a:prstGeom prst="rect">
            <a:avLst/>
          </a:prstGeom>
          <a:noFill/>
        </p:spPr>
        <p:txBody>
          <a:bodyPr wrap="none" rtlCol="0">
            <a:spAutoFit/>
          </a:bodyPr>
          <a:lstStyle/>
          <a:p>
            <a:r>
              <a:rPr lang="nb-NO" sz="700" dirty="0"/>
              <a:t>Ventetid</a:t>
            </a:r>
          </a:p>
          <a:p>
            <a:r>
              <a:rPr lang="nb-NO" sz="700" dirty="0"/>
              <a:t>Kunde</a:t>
            </a:r>
          </a:p>
          <a:p>
            <a:r>
              <a:rPr lang="nb-NO" sz="700" dirty="0"/>
              <a:t>(dager)</a:t>
            </a:r>
          </a:p>
        </p:txBody>
      </p:sp>
      <p:sp>
        <p:nvSpPr>
          <p:cNvPr id="35" name="TekstSylinder 34"/>
          <p:cNvSpPr txBox="1"/>
          <p:nvPr/>
        </p:nvSpPr>
        <p:spPr>
          <a:xfrm>
            <a:off x="2442709" y="1876182"/>
            <a:ext cx="484939" cy="184666"/>
          </a:xfrm>
          <a:prstGeom prst="rect">
            <a:avLst/>
          </a:prstGeom>
          <a:solidFill>
            <a:schemeClr val="bg1"/>
          </a:solidFill>
        </p:spPr>
        <p:txBody>
          <a:bodyPr wrap="square" rtlCol="0">
            <a:spAutoFit/>
          </a:bodyPr>
          <a:lstStyle/>
          <a:p>
            <a:pPr algn="ctr"/>
            <a:r>
              <a:rPr lang="nb-NO" sz="600" dirty="0"/>
              <a:t>3 - 9</a:t>
            </a:r>
          </a:p>
        </p:txBody>
      </p:sp>
      <p:sp>
        <p:nvSpPr>
          <p:cNvPr id="36" name="Ellipse 35"/>
          <p:cNvSpPr/>
          <p:nvPr/>
        </p:nvSpPr>
        <p:spPr>
          <a:xfrm>
            <a:off x="3215679" y="1916832"/>
            <a:ext cx="135623" cy="14401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7" name="Ellipse 36"/>
          <p:cNvSpPr/>
          <p:nvPr/>
        </p:nvSpPr>
        <p:spPr>
          <a:xfrm>
            <a:off x="4016161" y="1916832"/>
            <a:ext cx="135623" cy="14401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8" name="TekstSylinder 37"/>
          <p:cNvSpPr txBox="1"/>
          <p:nvPr/>
        </p:nvSpPr>
        <p:spPr>
          <a:xfrm>
            <a:off x="3517160" y="1876182"/>
            <a:ext cx="346592" cy="184666"/>
          </a:xfrm>
          <a:prstGeom prst="rect">
            <a:avLst/>
          </a:prstGeom>
          <a:solidFill>
            <a:schemeClr val="bg1"/>
          </a:solidFill>
        </p:spPr>
        <p:txBody>
          <a:bodyPr wrap="square" rtlCol="0">
            <a:spAutoFit/>
          </a:bodyPr>
          <a:lstStyle/>
          <a:p>
            <a:pPr algn="ctr"/>
            <a:r>
              <a:rPr lang="nb-NO" sz="600" dirty="0"/>
              <a:t>1 - 3</a:t>
            </a:r>
          </a:p>
        </p:txBody>
      </p:sp>
      <p:sp>
        <p:nvSpPr>
          <p:cNvPr id="39" name="Ellipse 38"/>
          <p:cNvSpPr/>
          <p:nvPr/>
        </p:nvSpPr>
        <p:spPr>
          <a:xfrm>
            <a:off x="5272810" y="1911315"/>
            <a:ext cx="135623" cy="14401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0" name="TekstSylinder 39"/>
          <p:cNvSpPr txBox="1"/>
          <p:nvPr/>
        </p:nvSpPr>
        <p:spPr>
          <a:xfrm>
            <a:off x="4453264" y="1876182"/>
            <a:ext cx="346592" cy="184666"/>
          </a:xfrm>
          <a:prstGeom prst="rect">
            <a:avLst/>
          </a:prstGeom>
          <a:solidFill>
            <a:schemeClr val="bg1"/>
          </a:solidFill>
        </p:spPr>
        <p:txBody>
          <a:bodyPr wrap="square" rtlCol="0">
            <a:spAutoFit/>
          </a:bodyPr>
          <a:lstStyle/>
          <a:p>
            <a:pPr algn="ctr"/>
            <a:r>
              <a:rPr lang="nb-NO" sz="600" dirty="0"/>
              <a:t>1 - 3</a:t>
            </a:r>
          </a:p>
        </p:txBody>
      </p:sp>
      <p:sp>
        <p:nvSpPr>
          <p:cNvPr id="41" name="Ellipse 40"/>
          <p:cNvSpPr/>
          <p:nvPr/>
        </p:nvSpPr>
        <p:spPr>
          <a:xfrm>
            <a:off x="7248128" y="1916832"/>
            <a:ext cx="135623" cy="14401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2" name="TekstSylinder 41"/>
          <p:cNvSpPr txBox="1"/>
          <p:nvPr/>
        </p:nvSpPr>
        <p:spPr>
          <a:xfrm>
            <a:off x="6253464" y="1876182"/>
            <a:ext cx="346592" cy="184666"/>
          </a:xfrm>
          <a:prstGeom prst="rect">
            <a:avLst/>
          </a:prstGeom>
          <a:solidFill>
            <a:schemeClr val="bg1"/>
          </a:solidFill>
        </p:spPr>
        <p:txBody>
          <a:bodyPr wrap="square" rtlCol="0">
            <a:spAutoFit/>
          </a:bodyPr>
          <a:lstStyle/>
          <a:p>
            <a:pPr algn="ctr"/>
            <a:r>
              <a:rPr lang="nb-NO" sz="600" dirty="0"/>
              <a:t>4 - 7</a:t>
            </a:r>
          </a:p>
        </p:txBody>
      </p:sp>
      <p:sp>
        <p:nvSpPr>
          <p:cNvPr id="43" name="Ellipse 42"/>
          <p:cNvSpPr/>
          <p:nvPr/>
        </p:nvSpPr>
        <p:spPr>
          <a:xfrm>
            <a:off x="9264352" y="1916832"/>
            <a:ext cx="135623" cy="14401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4" name="Ellipse 43"/>
          <p:cNvSpPr/>
          <p:nvPr/>
        </p:nvSpPr>
        <p:spPr>
          <a:xfrm>
            <a:off x="2071945" y="1916832"/>
            <a:ext cx="135623" cy="14401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5" name="TekstSylinder 44"/>
          <p:cNvSpPr txBox="1"/>
          <p:nvPr/>
        </p:nvSpPr>
        <p:spPr>
          <a:xfrm>
            <a:off x="7671783" y="1876182"/>
            <a:ext cx="346592" cy="184666"/>
          </a:xfrm>
          <a:prstGeom prst="rect">
            <a:avLst/>
          </a:prstGeom>
          <a:solidFill>
            <a:schemeClr val="bg1"/>
          </a:solidFill>
        </p:spPr>
        <p:txBody>
          <a:bodyPr wrap="square" rtlCol="0">
            <a:spAutoFit/>
          </a:bodyPr>
          <a:lstStyle/>
          <a:p>
            <a:pPr algn="ctr"/>
            <a:r>
              <a:rPr lang="nb-NO" sz="600" dirty="0"/>
              <a:t>1 - 2</a:t>
            </a:r>
          </a:p>
        </p:txBody>
      </p:sp>
      <p:sp>
        <p:nvSpPr>
          <p:cNvPr id="46" name="Ellipse 45"/>
          <p:cNvSpPr/>
          <p:nvPr/>
        </p:nvSpPr>
        <p:spPr>
          <a:xfrm>
            <a:off x="8247847" y="1916832"/>
            <a:ext cx="135623" cy="14401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7" name="TekstSylinder 46"/>
          <p:cNvSpPr txBox="1"/>
          <p:nvPr/>
        </p:nvSpPr>
        <p:spPr>
          <a:xfrm>
            <a:off x="8629728" y="1876182"/>
            <a:ext cx="346592" cy="184666"/>
          </a:xfrm>
          <a:prstGeom prst="rect">
            <a:avLst/>
          </a:prstGeom>
          <a:solidFill>
            <a:schemeClr val="bg1"/>
          </a:solidFill>
        </p:spPr>
        <p:txBody>
          <a:bodyPr wrap="square" rtlCol="0">
            <a:spAutoFit/>
          </a:bodyPr>
          <a:lstStyle/>
          <a:p>
            <a:pPr algn="ctr"/>
            <a:r>
              <a:rPr lang="nb-NO" sz="600" dirty="0"/>
              <a:t>1 - 3</a:t>
            </a:r>
          </a:p>
        </p:txBody>
      </p:sp>
      <p:sp>
        <p:nvSpPr>
          <p:cNvPr id="48" name="Chevron 119"/>
          <p:cNvSpPr/>
          <p:nvPr/>
        </p:nvSpPr>
        <p:spPr>
          <a:xfrm>
            <a:off x="2063552" y="4005064"/>
            <a:ext cx="922114" cy="64807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nb-NO" sz="900" dirty="0">
                <a:solidFill>
                  <a:schemeClr val="bg1"/>
                </a:solidFill>
              </a:rPr>
              <a:t>Etablere eSignering</a:t>
            </a:r>
          </a:p>
        </p:txBody>
      </p:sp>
      <p:cxnSp>
        <p:nvCxnSpPr>
          <p:cNvPr id="49" name="Vinkel 48"/>
          <p:cNvCxnSpPr>
            <a:stCxn id="7" idx="2"/>
            <a:endCxn id="12" idx="0"/>
          </p:cNvCxnSpPr>
          <p:nvPr/>
        </p:nvCxnSpPr>
        <p:spPr>
          <a:xfrm rot="5400000">
            <a:off x="2970663" y="3511560"/>
            <a:ext cx="833734" cy="133219"/>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Vinkel 49"/>
          <p:cNvCxnSpPr/>
          <p:nvPr/>
        </p:nvCxnSpPr>
        <p:spPr>
          <a:xfrm rot="5400000" flipH="1" flipV="1">
            <a:off x="3389131" y="3288038"/>
            <a:ext cx="809422" cy="580263"/>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51" name="Chevron 120"/>
          <p:cNvSpPr/>
          <p:nvPr/>
        </p:nvSpPr>
        <p:spPr>
          <a:xfrm>
            <a:off x="5191677" y="3429000"/>
            <a:ext cx="1627894" cy="136815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1.Logge på Altinn med personlig BankID</a:t>
            </a:r>
          </a:p>
          <a:p>
            <a:pPr algn="ctr"/>
            <a:r>
              <a:rPr lang="nb-NO" sz="900" dirty="0">
                <a:solidFill>
                  <a:schemeClr val="bg1"/>
                </a:solidFill>
              </a:rPr>
              <a:t>2.Slå opp registermelding</a:t>
            </a:r>
          </a:p>
          <a:p>
            <a:pPr algn="ctr"/>
            <a:r>
              <a:rPr lang="nb-NO" sz="900" dirty="0">
                <a:solidFill>
                  <a:schemeClr val="bg1"/>
                </a:solidFill>
              </a:rPr>
              <a:t>3.Signere bekreftelse av innbetalt AS kapital</a:t>
            </a:r>
          </a:p>
          <a:p>
            <a:pPr algn="ctr"/>
            <a:r>
              <a:rPr lang="nb-NO" sz="900" dirty="0">
                <a:solidFill>
                  <a:schemeClr val="bg1"/>
                </a:solidFill>
              </a:rPr>
              <a:t>4.Logge ut</a:t>
            </a:r>
          </a:p>
        </p:txBody>
      </p:sp>
      <p:cxnSp>
        <p:nvCxnSpPr>
          <p:cNvPr id="52" name="Rett linje 51"/>
          <p:cNvCxnSpPr/>
          <p:nvPr/>
        </p:nvCxnSpPr>
        <p:spPr>
          <a:xfrm>
            <a:off x="1271464" y="2204864"/>
            <a:ext cx="8928992" cy="0"/>
          </a:xfrm>
          <a:prstGeom prst="line">
            <a:avLst/>
          </a:prstGeom>
          <a:ln w="9525">
            <a:prstDash val="sysDot"/>
          </a:ln>
        </p:spPr>
        <p:style>
          <a:lnRef idx="1">
            <a:schemeClr val="accent1"/>
          </a:lnRef>
          <a:fillRef idx="0">
            <a:schemeClr val="accent1"/>
          </a:fillRef>
          <a:effectRef idx="0">
            <a:schemeClr val="accent1"/>
          </a:effectRef>
          <a:fontRef idx="minor">
            <a:schemeClr val="tx1"/>
          </a:fontRef>
        </p:style>
      </p:cxnSp>
      <p:sp>
        <p:nvSpPr>
          <p:cNvPr id="53" name="Chevron 122"/>
          <p:cNvSpPr/>
          <p:nvPr/>
        </p:nvSpPr>
        <p:spPr>
          <a:xfrm>
            <a:off x="7536160" y="5120302"/>
            <a:ext cx="1080120" cy="648072"/>
          </a:xfrm>
          <a:prstGeom prst="chevron">
            <a:avLst>
              <a:gd name="adj" fmla="val 20919"/>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Kunngjøring av nytt AS på brreg.no</a:t>
            </a:r>
          </a:p>
        </p:txBody>
      </p:sp>
      <p:cxnSp>
        <p:nvCxnSpPr>
          <p:cNvPr id="54" name="Vinkel 53"/>
          <p:cNvCxnSpPr>
            <a:stCxn id="18" idx="0"/>
            <a:endCxn id="14" idx="2"/>
          </p:cNvCxnSpPr>
          <p:nvPr/>
        </p:nvCxnSpPr>
        <p:spPr>
          <a:xfrm rot="5400000" flipH="1" flipV="1">
            <a:off x="7106714" y="4479001"/>
            <a:ext cx="469624" cy="812975"/>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55" name="Chevron 69"/>
          <p:cNvSpPr/>
          <p:nvPr/>
        </p:nvSpPr>
        <p:spPr>
          <a:xfrm>
            <a:off x="6819571" y="2519308"/>
            <a:ext cx="1256649" cy="648072"/>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Signere registermelding i Altinn</a:t>
            </a:r>
          </a:p>
        </p:txBody>
      </p:sp>
      <p:cxnSp>
        <p:nvCxnSpPr>
          <p:cNvPr id="56" name="Vinkel 55"/>
          <p:cNvCxnSpPr/>
          <p:nvPr/>
        </p:nvCxnSpPr>
        <p:spPr>
          <a:xfrm rot="5400000">
            <a:off x="5540285" y="3801182"/>
            <a:ext cx="1947287" cy="691840"/>
          </a:xfrm>
          <a:prstGeom prst="bentConnector3">
            <a:avLst>
              <a:gd name="adj1" fmla="val 86262"/>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7" name="Rektangel 56"/>
          <p:cNvSpPr/>
          <p:nvPr/>
        </p:nvSpPr>
        <p:spPr>
          <a:xfrm>
            <a:off x="938365" y="5949280"/>
            <a:ext cx="9982171" cy="864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r>
              <a:rPr lang="nb-NO" sz="1200" dirty="0">
                <a:solidFill>
                  <a:schemeClr val="tx1">
                    <a:lumMod val="60000"/>
                    <a:lumOff val="40000"/>
                  </a:schemeClr>
                </a:solidFill>
              </a:rPr>
              <a:t>1. Etablererer må laste opp vedtekter, stiftelsesdokument, aksjonæravtale og styremøtekontroll ved kundeopprettelse i bank og må benytte samme informasjon for å signere registermelding og stifte selskapet i Altinn.  </a:t>
            </a:r>
          </a:p>
          <a:p>
            <a:r>
              <a:rPr lang="nb-NO" sz="1200" dirty="0">
                <a:solidFill>
                  <a:schemeClr val="tx1">
                    <a:lumMod val="60000"/>
                    <a:lumOff val="40000"/>
                  </a:schemeClr>
                </a:solidFill>
              </a:rPr>
              <a:t>2. Delprosessen for bekreftelse av aksjekapital utgjør en høna-og-egget problematikk. Etablerer må bekrefte innsettelse av aksjekapital for å registrere selskap, men kan ikke opprette aksjekapitalkonto før selskapet er registrert.</a:t>
            </a:r>
          </a:p>
        </p:txBody>
      </p:sp>
    </p:spTree>
    <p:extLst>
      <p:ext uri="{BB962C8B-B14F-4D97-AF65-F5344CB8AC3E}">
        <p14:creationId xmlns:p14="http://schemas.microsoft.com/office/powerpoint/2010/main" val="938063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tekst 1"/>
          <p:cNvSpPr>
            <a:spLocks noGrp="1"/>
          </p:cNvSpPr>
          <p:nvPr>
            <p:ph type="body" sz="quarter" idx="12"/>
          </p:nvPr>
        </p:nvSpPr>
        <p:spPr/>
        <p:txBody>
          <a:bodyPr>
            <a:normAutofit lnSpcReduction="10000"/>
          </a:bodyPr>
          <a:lstStyle/>
          <a:p>
            <a:pPr marL="0" indent="0">
              <a:buNone/>
            </a:pPr>
            <a:r>
              <a:rPr lang="nb-NO" u="sng" dirty="0"/>
              <a:t>Forslag A</a:t>
            </a:r>
            <a:r>
              <a:rPr lang="nb-NO" dirty="0"/>
              <a:t>: Bank bekrefter manuelt aksjekapital i Altinn</a:t>
            </a:r>
          </a:p>
          <a:p>
            <a:pPr marL="0" indent="0">
              <a:buNone/>
            </a:pPr>
            <a:endParaRPr lang="nb-NO" u="sng" dirty="0"/>
          </a:p>
          <a:p>
            <a:pPr marL="0" indent="0">
              <a:buNone/>
            </a:pPr>
            <a:r>
              <a:rPr lang="nb-NO" u="sng" dirty="0"/>
              <a:t>Forslag B</a:t>
            </a:r>
            <a:r>
              <a:rPr lang="nb-NO" dirty="0"/>
              <a:t>: Bank maskinelt bekrefter aksjekapital til Brønnøysundregistrene</a:t>
            </a:r>
          </a:p>
          <a:p>
            <a:pPr marL="0" indent="0">
              <a:buNone/>
            </a:pPr>
            <a:r>
              <a:rPr lang="nb-NO" dirty="0"/>
              <a:t>Banken bekrefter automatisk innbetalt aksjekapital til Brønnøysundregistrene og Brønnøysundregistrene sender automatisk org.nr. til banken etter registrering</a:t>
            </a:r>
          </a:p>
          <a:p>
            <a:pPr marL="0" indent="0">
              <a:buNone/>
            </a:pPr>
            <a:endParaRPr lang="nb-NO" dirty="0"/>
          </a:p>
          <a:p>
            <a:pPr marL="0" indent="0">
              <a:buNone/>
            </a:pPr>
            <a:r>
              <a:rPr lang="nb-NO" u="sng" dirty="0"/>
              <a:t>Forslag C:</a:t>
            </a:r>
            <a:r>
              <a:rPr lang="nb-NO" dirty="0"/>
              <a:t> Bank maskinelt oversender nødvendig registreringsdata og bekreftelse av aksjekapital til Brønnøysundregistrene</a:t>
            </a:r>
          </a:p>
          <a:p>
            <a:pPr marL="0" indent="0">
              <a:buNone/>
            </a:pPr>
            <a:r>
              <a:rPr lang="nb-NO" dirty="0"/>
              <a:t>(Anbefalt forslag): Etablereren stifter selskapet i Altinn og utfører hele den resterende etableringsprosessen på bankenes flater. </a:t>
            </a:r>
          </a:p>
          <a:p>
            <a:endParaRPr lang="nb-NO" dirty="0"/>
          </a:p>
        </p:txBody>
      </p:sp>
      <p:sp>
        <p:nvSpPr>
          <p:cNvPr id="3" name="Plassholder for lysbildenummer 2"/>
          <p:cNvSpPr>
            <a:spLocks noGrp="1"/>
          </p:cNvSpPr>
          <p:nvPr>
            <p:ph type="sldNum" sz="quarter" idx="15"/>
          </p:nvPr>
        </p:nvSpPr>
        <p:spPr/>
        <p:txBody>
          <a:bodyPr/>
          <a:lstStyle/>
          <a:p>
            <a:fld id="{07B968C6-DF46-DD48-ACEF-79EB409BC321}" type="slidenum">
              <a:rPr lang="nb-NO" smtClean="0"/>
              <a:pPr/>
              <a:t>6</a:t>
            </a:fld>
            <a:endParaRPr lang="nb-NO"/>
          </a:p>
        </p:txBody>
      </p:sp>
      <p:sp>
        <p:nvSpPr>
          <p:cNvPr id="4" name="Tittel 3"/>
          <p:cNvSpPr>
            <a:spLocks noGrp="1"/>
          </p:cNvSpPr>
          <p:nvPr>
            <p:ph type="title"/>
          </p:nvPr>
        </p:nvSpPr>
        <p:spPr/>
        <p:txBody>
          <a:bodyPr/>
          <a:lstStyle/>
          <a:p>
            <a:r>
              <a:rPr lang="nb-NO" dirty="0">
                <a:solidFill>
                  <a:schemeClr val="tx1">
                    <a:lumMod val="75000"/>
                  </a:schemeClr>
                </a:solidFill>
              </a:rPr>
              <a:t>Løsningsforslag som er vurdert</a:t>
            </a:r>
            <a:endParaRPr lang="nb-NO" dirty="0"/>
          </a:p>
        </p:txBody>
      </p:sp>
    </p:spTree>
    <p:extLst>
      <p:ext uri="{BB962C8B-B14F-4D97-AF65-F5344CB8AC3E}">
        <p14:creationId xmlns:p14="http://schemas.microsoft.com/office/powerpoint/2010/main" val="3150188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lysbildenummer 2"/>
          <p:cNvSpPr>
            <a:spLocks noGrp="1"/>
          </p:cNvSpPr>
          <p:nvPr>
            <p:ph type="sldNum" sz="quarter" idx="15"/>
          </p:nvPr>
        </p:nvSpPr>
        <p:spPr/>
        <p:txBody>
          <a:bodyPr/>
          <a:lstStyle/>
          <a:p>
            <a:fld id="{07B968C6-DF46-DD48-ACEF-79EB409BC321}" type="slidenum">
              <a:rPr lang="nb-NO" smtClean="0"/>
              <a:pPr/>
              <a:t>7</a:t>
            </a:fld>
            <a:endParaRPr lang="nb-NO"/>
          </a:p>
        </p:txBody>
      </p:sp>
      <p:sp>
        <p:nvSpPr>
          <p:cNvPr id="4" name="Tittel 3"/>
          <p:cNvSpPr>
            <a:spLocks noGrp="1"/>
          </p:cNvSpPr>
          <p:nvPr>
            <p:ph type="title"/>
          </p:nvPr>
        </p:nvSpPr>
        <p:spPr/>
        <p:txBody>
          <a:bodyPr>
            <a:normAutofit fontScale="90000"/>
          </a:bodyPr>
          <a:lstStyle/>
          <a:p>
            <a:r>
              <a:rPr lang="nb-NO" u="sng" dirty="0">
                <a:solidFill>
                  <a:schemeClr val="tx1">
                    <a:lumMod val="75000"/>
                  </a:schemeClr>
                </a:solidFill>
              </a:rPr>
              <a:t>Forslag A</a:t>
            </a:r>
            <a:r>
              <a:rPr lang="nb-NO" dirty="0">
                <a:solidFill>
                  <a:schemeClr val="tx1">
                    <a:lumMod val="75000"/>
                  </a:schemeClr>
                </a:solidFill>
              </a:rPr>
              <a:t>: Bank bekrefter manuelt aksjeinnskudd i registermeldingen - IKKE ANBFALT</a:t>
            </a:r>
            <a:endParaRPr lang="nb-NO" dirty="0"/>
          </a:p>
        </p:txBody>
      </p:sp>
      <p:sp>
        <p:nvSpPr>
          <p:cNvPr id="5" name="Rektangel 4"/>
          <p:cNvSpPr/>
          <p:nvPr/>
        </p:nvSpPr>
        <p:spPr>
          <a:xfrm>
            <a:off x="983432" y="1276965"/>
            <a:ext cx="10297144" cy="922147"/>
          </a:xfrm>
          <a:prstGeom prst="rect">
            <a:avLst/>
          </a:prstGeom>
          <a:solidFill>
            <a:schemeClr val="bg2">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r>
              <a:rPr lang="nb-NO" sz="1400" dirty="0">
                <a:solidFill>
                  <a:schemeClr val="tx1"/>
                </a:solidFill>
              </a:rPr>
              <a:t>Kunden oppgir aksjeinnskuddet i registermeldingen og banken bekrefter det oppgitte beløpet gjennom sin signering av registermeldingen i Altinn. En slik endring vil kreve at dagens registermeldingen får et nytt felt for angivelse av «Aksjeinnskudd», som er summen av aksjekapital og eventuell overkurs. </a:t>
            </a:r>
          </a:p>
        </p:txBody>
      </p:sp>
      <p:sp>
        <p:nvSpPr>
          <p:cNvPr id="6" name="TekstSylinder 5"/>
          <p:cNvSpPr txBox="1"/>
          <p:nvPr/>
        </p:nvSpPr>
        <p:spPr>
          <a:xfrm>
            <a:off x="1253086" y="2204864"/>
            <a:ext cx="738458" cy="276999"/>
          </a:xfrm>
          <a:prstGeom prst="rect">
            <a:avLst/>
          </a:prstGeom>
          <a:noFill/>
        </p:spPr>
        <p:txBody>
          <a:bodyPr wrap="square" rtlCol="0">
            <a:spAutoFit/>
          </a:bodyPr>
          <a:lstStyle/>
          <a:p>
            <a:pPr marL="0" indent="0" algn="ctr">
              <a:buClr>
                <a:schemeClr val="accent2"/>
              </a:buClr>
              <a:buFont typeface="Wingdings" pitchFamily="2" charset="2"/>
              <a:buNone/>
            </a:pPr>
            <a:r>
              <a:rPr lang="nb-NO" sz="1200" b="1" dirty="0">
                <a:solidFill>
                  <a:schemeClr val="accent3"/>
                </a:solidFill>
              </a:rPr>
              <a:t>KUNDE</a:t>
            </a:r>
          </a:p>
        </p:txBody>
      </p:sp>
      <p:sp>
        <p:nvSpPr>
          <p:cNvPr id="7" name="Chevron 1"/>
          <p:cNvSpPr/>
          <p:nvPr/>
        </p:nvSpPr>
        <p:spPr>
          <a:xfrm>
            <a:off x="1055440" y="2513230"/>
            <a:ext cx="1878366" cy="648072"/>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b-NO" sz="900" dirty="0">
                <a:solidFill>
                  <a:schemeClr val="bg1"/>
                </a:solidFill>
              </a:rPr>
              <a:t>Bli-kunde web-skjema og vedlegge vedtekter/ stiftelsesdokument/aksjonær-avtale/styremøteprotokoll</a:t>
            </a:r>
          </a:p>
        </p:txBody>
      </p:sp>
      <p:sp>
        <p:nvSpPr>
          <p:cNvPr id="8" name="Chevron 68"/>
          <p:cNvSpPr/>
          <p:nvPr/>
        </p:nvSpPr>
        <p:spPr>
          <a:xfrm>
            <a:off x="2855640" y="2513230"/>
            <a:ext cx="900521" cy="648072"/>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nb-NO" sz="900" dirty="0">
                <a:solidFill>
                  <a:schemeClr val="bg1"/>
                </a:solidFill>
              </a:rPr>
              <a:t>e-signering</a:t>
            </a:r>
          </a:p>
          <a:p>
            <a:pPr algn="ctr"/>
            <a:r>
              <a:rPr lang="nb-NO" sz="900" dirty="0">
                <a:solidFill>
                  <a:schemeClr val="bg1"/>
                </a:solidFill>
              </a:rPr>
              <a:t>Bank</a:t>
            </a:r>
          </a:p>
        </p:txBody>
      </p:sp>
      <p:sp>
        <p:nvSpPr>
          <p:cNvPr id="9" name="Chevron 69"/>
          <p:cNvSpPr/>
          <p:nvPr/>
        </p:nvSpPr>
        <p:spPr>
          <a:xfrm>
            <a:off x="3719736" y="2513230"/>
            <a:ext cx="1120596" cy="648072"/>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Innbetale AS-kapital kr</a:t>
            </a:r>
          </a:p>
        </p:txBody>
      </p:sp>
      <p:sp>
        <p:nvSpPr>
          <p:cNvPr id="10" name="Chevron 70"/>
          <p:cNvSpPr/>
          <p:nvPr/>
        </p:nvSpPr>
        <p:spPr>
          <a:xfrm>
            <a:off x="4848052" y="2513230"/>
            <a:ext cx="1731684" cy="648072"/>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Fylle ut registermelding  </a:t>
            </a:r>
            <a:r>
              <a:rPr lang="nb-NO" sz="900" dirty="0" err="1">
                <a:solidFill>
                  <a:schemeClr val="bg1"/>
                </a:solidFill>
              </a:rPr>
              <a:t>inkl</a:t>
            </a:r>
            <a:r>
              <a:rPr lang="nb-NO" sz="900" dirty="0">
                <a:solidFill>
                  <a:schemeClr val="bg1"/>
                </a:solidFill>
              </a:rPr>
              <a:t> ny opplysning om aksjeinnskudd</a:t>
            </a:r>
          </a:p>
          <a:p>
            <a:pPr algn="ctr"/>
            <a:r>
              <a:rPr lang="nb-NO" sz="900" dirty="0">
                <a:solidFill>
                  <a:schemeClr val="bg1"/>
                </a:solidFill>
              </a:rPr>
              <a:t> i Altinn</a:t>
            </a:r>
          </a:p>
        </p:txBody>
      </p:sp>
      <p:sp>
        <p:nvSpPr>
          <p:cNvPr id="11" name="Chevron 72"/>
          <p:cNvSpPr/>
          <p:nvPr/>
        </p:nvSpPr>
        <p:spPr>
          <a:xfrm>
            <a:off x="8799416" y="2501074"/>
            <a:ext cx="1113008" cy="672384"/>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Bruke konto og nettbank</a:t>
            </a:r>
          </a:p>
        </p:txBody>
      </p:sp>
      <p:sp>
        <p:nvSpPr>
          <p:cNvPr id="12" name="Chevron 117"/>
          <p:cNvSpPr/>
          <p:nvPr/>
        </p:nvSpPr>
        <p:spPr>
          <a:xfrm>
            <a:off x="983432" y="4002604"/>
            <a:ext cx="876790" cy="64807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lvl="0" algn="ctr"/>
            <a:r>
              <a:rPr lang="nb-NO" sz="900" dirty="0">
                <a:solidFill>
                  <a:srgbClr val="FFFFFF"/>
                </a:solidFill>
              </a:rPr>
              <a:t>Kunde-kontroll og dokument-kontroll </a:t>
            </a:r>
          </a:p>
        </p:txBody>
      </p:sp>
      <p:sp>
        <p:nvSpPr>
          <p:cNvPr id="13" name="Chevron 119"/>
          <p:cNvSpPr/>
          <p:nvPr/>
        </p:nvSpPr>
        <p:spPr>
          <a:xfrm>
            <a:off x="2711624" y="3995036"/>
            <a:ext cx="922114" cy="64807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Etablere sperret konto</a:t>
            </a:r>
          </a:p>
        </p:txBody>
      </p:sp>
      <p:sp>
        <p:nvSpPr>
          <p:cNvPr id="14" name="Chevron 122"/>
          <p:cNvSpPr/>
          <p:nvPr/>
        </p:nvSpPr>
        <p:spPr>
          <a:xfrm>
            <a:off x="7032104" y="4002604"/>
            <a:ext cx="1135342" cy="64807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b-NO" sz="900" dirty="0">
                <a:solidFill>
                  <a:schemeClr val="bg1"/>
                </a:solidFill>
              </a:rPr>
              <a:t>Dokumentasjon på at AS er registrert</a:t>
            </a:r>
          </a:p>
        </p:txBody>
      </p:sp>
      <p:sp>
        <p:nvSpPr>
          <p:cNvPr id="15" name="Chevron 123"/>
          <p:cNvSpPr/>
          <p:nvPr/>
        </p:nvSpPr>
        <p:spPr>
          <a:xfrm>
            <a:off x="8357276" y="4002604"/>
            <a:ext cx="1195108" cy="64807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b-NO" sz="900" dirty="0">
                <a:solidFill>
                  <a:schemeClr val="bg1"/>
                </a:solidFill>
              </a:rPr>
              <a:t>Oppheve sperre på konto og opprette produkter</a:t>
            </a:r>
          </a:p>
        </p:txBody>
      </p:sp>
      <p:sp>
        <p:nvSpPr>
          <p:cNvPr id="16" name="TekstSylinder 15"/>
          <p:cNvSpPr txBox="1"/>
          <p:nvPr/>
        </p:nvSpPr>
        <p:spPr>
          <a:xfrm>
            <a:off x="1220698" y="4797152"/>
            <a:ext cx="1490926" cy="261610"/>
          </a:xfrm>
          <a:prstGeom prst="rect">
            <a:avLst/>
          </a:prstGeom>
          <a:noFill/>
        </p:spPr>
        <p:txBody>
          <a:bodyPr wrap="square" rtlCol="0">
            <a:spAutoFit/>
          </a:bodyPr>
          <a:lstStyle/>
          <a:p>
            <a:pPr marL="0" indent="0">
              <a:buClr>
                <a:schemeClr val="accent2"/>
              </a:buClr>
              <a:buFont typeface="Wingdings" pitchFamily="2" charset="2"/>
              <a:buNone/>
            </a:pPr>
            <a:r>
              <a:rPr lang="nb-NO" sz="1100" b="1" dirty="0">
                <a:solidFill>
                  <a:schemeClr val="accent4">
                    <a:lumMod val="75000"/>
                  </a:schemeClr>
                </a:solidFill>
              </a:rPr>
              <a:t>BRØNNØYSUND</a:t>
            </a:r>
          </a:p>
        </p:txBody>
      </p:sp>
      <p:sp>
        <p:nvSpPr>
          <p:cNvPr id="17" name="Chevron 120"/>
          <p:cNvSpPr/>
          <p:nvPr/>
        </p:nvSpPr>
        <p:spPr>
          <a:xfrm>
            <a:off x="5231904" y="5120300"/>
            <a:ext cx="1037964" cy="648072"/>
          </a:xfrm>
          <a:prstGeom prst="chevron">
            <a:avLst>
              <a:gd name="adj" fmla="val 20919"/>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Registrere og tildele org.nr. </a:t>
            </a:r>
          </a:p>
        </p:txBody>
      </p:sp>
      <p:sp>
        <p:nvSpPr>
          <p:cNvPr id="18" name="Chevron 122"/>
          <p:cNvSpPr/>
          <p:nvPr/>
        </p:nvSpPr>
        <p:spPr>
          <a:xfrm>
            <a:off x="6240016" y="5120300"/>
            <a:ext cx="1093568" cy="648072"/>
          </a:xfrm>
          <a:prstGeom prst="chevron">
            <a:avLst>
              <a:gd name="adj" fmla="val 20919"/>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Firma</a:t>
            </a:r>
          </a:p>
          <a:p>
            <a:pPr algn="ctr"/>
            <a:r>
              <a:rPr lang="nb-NO" sz="900" dirty="0">
                <a:solidFill>
                  <a:schemeClr val="bg1"/>
                </a:solidFill>
              </a:rPr>
              <a:t>Attest</a:t>
            </a:r>
          </a:p>
        </p:txBody>
      </p:sp>
      <p:sp>
        <p:nvSpPr>
          <p:cNvPr id="19" name="TekstSylinder 18"/>
          <p:cNvSpPr txBox="1"/>
          <p:nvPr/>
        </p:nvSpPr>
        <p:spPr>
          <a:xfrm>
            <a:off x="1271464" y="3501008"/>
            <a:ext cx="713667" cy="261610"/>
          </a:xfrm>
          <a:prstGeom prst="rect">
            <a:avLst/>
          </a:prstGeom>
          <a:noFill/>
        </p:spPr>
        <p:txBody>
          <a:bodyPr wrap="square" rtlCol="0">
            <a:spAutoFit/>
          </a:bodyPr>
          <a:lstStyle/>
          <a:p>
            <a:pPr marL="0" indent="0">
              <a:buClr>
                <a:schemeClr val="accent2"/>
              </a:buClr>
              <a:buFont typeface="Wingdings" pitchFamily="2" charset="2"/>
              <a:buNone/>
            </a:pPr>
            <a:r>
              <a:rPr lang="nb-NO" sz="1100" b="1" dirty="0">
                <a:solidFill>
                  <a:schemeClr val="accent2"/>
                </a:solidFill>
              </a:rPr>
              <a:t>BANK</a:t>
            </a:r>
          </a:p>
        </p:txBody>
      </p:sp>
      <p:cxnSp>
        <p:nvCxnSpPr>
          <p:cNvPr id="20" name="Vinkel 19"/>
          <p:cNvCxnSpPr>
            <a:stCxn id="7" idx="2"/>
            <a:endCxn id="12" idx="0"/>
          </p:cNvCxnSpPr>
          <p:nvPr/>
        </p:nvCxnSpPr>
        <p:spPr>
          <a:xfrm rot="5400000">
            <a:off x="1219789" y="3295555"/>
            <a:ext cx="841302" cy="572796"/>
          </a:xfrm>
          <a:prstGeom prst="bentConnector3">
            <a:avLst>
              <a:gd name="adj1" fmla="val 2886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Vinkel 20"/>
          <p:cNvCxnSpPr>
            <a:stCxn id="31" idx="0"/>
          </p:cNvCxnSpPr>
          <p:nvPr/>
        </p:nvCxnSpPr>
        <p:spPr>
          <a:xfrm rot="5400000" flipH="1" flipV="1">
            <a:off x="2198348" y="3203756"/>
            <a:ext cx="843761" cy="758857"/>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Vinkel 21"/>
          <p:cNvCxnSpPr/>
          <p:nvPr/>
        </p:nvCxnSpPr>
        <p:spPr>
          <a:xfrm rot="16200000" flipH="1">
            <a:off x="5789969" y="4972399"/>
            <a:ext cx="323592" cy="43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Vinkel 22"/>
          <p:cNvCxnSpPr>
            <a:stCxn id="10" idx="2"/>
            <a:endCxn id="34" idx="0"/>
          </p:cNvCxnSpPr>
          <p:nvPr/>
        </p:nvCxnSpPr>
        <p:spPr>
          <a:xfrm rot="16200000" flipH="1">
            <a:off x="5512454" y="3294956"/>
            <a:ext cx="267698" cy="389"/>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Vinkel 23"/>
          <p:cNvCxnSpPr>
            <a:stCxn id="37" idx="0"/>
          </p:cNvCxnSpPr>
          <p:nvPr/>
        </p:nvCxnSpPr>
        <p:spPr>
          <a:xfrm rot="16200000" flipV="1">
            <a:off x="7505655" y="4833546"/>
            <a:ext cx="477194" cy="9631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Vinkel 24"/>
          <p:cNvCxnSpPr>
            <a:stCxn id="15" idx="0"/>
            <a:endCxn id="11" idx="2"/>
          </p:cNvCxnSpPr>
          <p:nvPr/>
        </p:nvCxnSpPr>
        <p:spPr>
          <a:xfrm rot="5400000" flipH="1" flipV="1">
            <a:off x="8671745" y="3388758"/>
            <a:ext cx="829146" cy="39854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Chevron 72"/>
          <p:cNvSpPr/>
          <p:nvPr/>
        </p:nvSpPr>
        <p:spPr>
          <a:xfrm>
            <a:off x="7791304" y="2513230"/>
            <a:ext cx="1113008" cy="660228"/>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Firmaattest i Altinn</a:t>
            </a:r>
          </a:p>
        </p:txBody>
      </p:sp>
      <p:cxnSp>
        <p:nvCxnSpPr>
          <p:cNvPr id="27" name="Vinkel 26"/>
          <p:cNvCxnSpPr/>
          <p:nvPr/>
        </p:nvCxnSpPr>
        <p:spPr>
          <a:xfrm rot="5400000" flipH="1" flipV="1">
            <a:off x="6375486" y="3504830"/>
            <a:ext cx="1897461" cy="1210405"/>
          </a:xfrm>
          <a:prstGeom prst="bentConnector3">
            <a:avLst>
              <a:gd name="adj1" fmla="val 6164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Vinkel 27"/>
          <p:cNvCxnSpPr/>
          <p:nvPr/>
        </p:nvCxnSpPr>
        <p:spPr>
          <a:xfrm rot="5400000">
            <a:off x="7817285" y="3380429"/>
            <a:ext cx="839175" cy="41009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Rett linje 28"/>
          <p:cNvCxnSpPr/>
          <p:nvPr/>
        </p:nvCxnSpPr>
        <p:spPr>
          <a:xfrm>
            <a:off x="1055440" y="3483450"/>
            <a:ext cx="8928992" cy="0"/>
          </a:xfrm>
          <a:prstGeom prst="line">
            <a:avLst/>
          </a:prstGeom>
          <a:ln w="9525">
            <a:prstDash val="sysDot"/>
          </a:ln>
        </p:spPr>
        <p:style>
          <a:lnRef idx="1">
            <a:schemeClr val="accent1"/>
          </a:lnRef>
          <a:fillRef idx="0">
            <a:schemeClr val="accent1"/>
          </a:fillRef>
          <a:effectRef idx="0">
            <a:schemeClr val="accent1"/>
          </a:effectRef>
          <a:fontRef idx="minor">
            <a:schemeClr val="tx1"/>
          </a:fontRef>
        </p:style>
      </p:cxnSp>
      <p:cxnSp>
        <p:nvCxnSpPr>
          <p:cNvPr id="30" name="Rett linje 29"/>
          <p:cNvCxnSpPr/>
          <p:nvPr/>
        </p:nvCxnSpPr>
        <p:spPr>
          <a:xfrm>
            <a:off x="1055440" y="4797152"/>
            <a:ext cx="8928992" cy="0"/>
          </a:xfrm>
          <a:prstGeom prst="line">
            <a:avLst/>
          </a:prstGeom>
          <a:ln w="9525">
            <a:prstDash val="sysDot"/>
          </a:ln>
        </p:spPr>
        <p:style>
          <a:lnRef idx="1">
            <a:schemeClr val="accent1"/>
          </a:lnRef>
          <a:fillRef idx="0">
            <a:schemeClr val="accent1"/>
          </a:fillRef>
          <a:effectRef idx="0">
            <a:schemeClr val="accent1"/>
          </a:effectRef>
          <a:fontRef idx="minor">
            <a:schemeClr val="tx1"/>
          </a:fontRef>
        </p:style>
      </p:cxnSp>
      <p:sp>
        <p:nvSpPr>
          <p:cNvPr id="31" name="Chevron 119"/>
          <p:cNvSpPr/>
          <p:nvPr/>
        </p:nvSpPr>
        <p:spPr>
          <a:xfrm>
            <a:off x="1847528" y="4005064"/>
            <a:ext cx="922114" cy="64807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nb-NO" sz="900" dirty="0">
                <a:solidFill>
                  <a:schemeClr val="bg1"/>
                </a:solidFill>
              </a:rPr>
              <a:t>Etablere eSignering</a:t>
            </a:r>
          </a:p>
        </p:txBody>
      </p:sp>
      <p:cxnSp>
        <p:nvCxnSpPr>
          <p:cNvPr id="32" name="Vinkel 31"/>
          <p:cNvCxnSpPr>
            <a:stCxn id="8" idx="2"/>
            <a:endCxn id="13" idx="0"/>
          </p:cNvCxnSpPr>
          <p:nvPr/>
        </p:nvCxnSpPr>
        <p:spPr>
          <a:xfrm rot="5400000">
            <a:off x="2754639" y="3511560"/>
            <a:ext cx="833734" cy="133219"/>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Vinkel 32"/>
          <p:cNvCxnSpPr/>
          <p:nvPr/>
        </p:nvCxnSpPr>
        <p:spPr>
          <a:xfrm rot="5400000" flipH="1" flipV="1">
            <a:off x="3173107" y="3288038"/>
            <a:ext cx="809422" cy="580263"/>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Chevron 120"/>
          <p:cNvSpPr/>
          <p:nvPr/>
        </p:nvSpPr>
        <p:spPr>
          <a:xfrm>
            <a:off x="4975653" y="3429000"/>
            <a:ext cx="1627894" cy="136815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1.Logge på Altinn med personlig BankID</a:t>
            </a:r>
          </a:p>
          <a:p>
            <a:pPr algn="ctr"/>
            <a:r>
              <a:rPr lang="nb-NO" sz="900" dirty="0">
                <a:solidFill>
                  <a:schemeClr val="bg1"/>
                </a:solidFill>
              </a:rPr>
              <a:t>2.Slå opp registermelding</a:t>
            </a:r>
          </a:p>
          <a:p>
            <a:pPr algn="ctr"/>
            <a:r>
              <a:rPr lang="nb-NO" sz="900" dirty="0">
                <a:solidFill>
                  <a:schemeClr val="bg1"/>
                </a:solidFill>
              </a:rPr>
              <a:t>3.Signere opplysning om aksjeinnskudd</a:t>
            </a:r>
          </a:p>
          <a:p>
            <a:pPr algn="ctr"/>
            <a:r>
              <a:rPr lang="nb-NO" sz="900" dirty="0">
                <a:solidFill>
                  <a:schemeClr val="bg1"/>
                </a:solidFill>
              </a:rPr>
              <a:t>4.Logge ut</a:t>
            </a:r>
          </a:p>
        </p:txBody>
      </p:sp>
      <p:cxnSp>
        <p:nvCxnSpPr>
          <p:cNvPr id="35" name="Rett linje 34"/>
          <p:cNvCxnSpPr/>
          <p:nvPr/>
        </p:nvCxnSpPr>
        <p:spPr>
          <a:xfrm>
            <a:off x="1055440" y="2204864"/>
            <a:ext cx="8928992" cy="0"/>
          </a:xfrm>
          <a:prstGeom prst="line">
            <a:avLst/>
          </a:prstGeom>
          <a:ln w="9525">
            <a:prstDash val="sysDot"/>
          </a:ln>
        </p:spPr>
        <p:style>
          <a:lnRef idx="1">
            <a:schemeClr val="accent1"/>
          </a:lnRef>
          <a:fillRef idx="0">
            <a:schemeClr val="accent1"/>
          </a:fillRef>
          <a:effectRef idx="0">
            <a:schemeClr val="accent1"/>
          </a:effectRef>
          <a:fontRef idx="minor">
            <a:schemeClr val="tx1"/>
          </a:fontRef>
        </p:style>
      </p:cxnSp>
      <p:cxnSp>
        <p:nvCxnSpPr>
          <p:cNvPr id="36" name="Rett linje 35"/>
          <p:cNvCxnSpPr/>
          <p:nvPr/>
        </p:nvCxnSpPr>
        <p:spPr>
          <a:xfrm>
            <a:off x="1055440" y="5877272"/>
            <a:ext cx="8928992" cy="0"/>
          </a:xfrm>
          <a:prstGeom prst="line">
            <a:avLst/>
          </a:prstGeom>
          <a:ln w="9525">
            <a:prstDash val="sysDot"/>
          </a:ln>
        </p:spPr>
        <p:style>
          <a:lnRef idx="1">
            <a:schemeClr val="accent1"/>
          </a:lnRef>
          <a:fillRef idx="0">
            <a:schemeClr val="accent1"/>
          </a:fillRef>
          <a:effectRef idx="0">
            <a:schemeClr val="accent1"/>
          </a:effectRef>
          <a:fontRef idx="minor">
            <a:schemeClr val="tx1"/>
          </a:fontRef>
        </p:style>
      </p:cxnSp>
      <p:sp>
        <p:nvSpPr>
          <p:cNvPr id="37" name="Chevron 122"/>
          <p:cNvSpPr/>
          <p:nvPr/>
        </p:nvSpPr>
        <p:spPr>
          <a:xfrm>
            <a:off x="7320136" y="5120302"/>
            <a:ext cx="1080120" cy="648072"/>
          </a:xfrm>
          <a:prstGeom prst="chevron">
            <a:avLst>
              <a:gd name="adj" fmla="val 20919"/>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Kunngjøring av nytt AS på brreg.no</a:t>
            </a:r>
          </a:p>
        </p:txBody>
      </p:sp>
      <p:cxnSp>
        <p:nvCxnSpPr>
          <p:cNvPr id="38" name="Vinkel 37"/>
          <p:cNvCxnSpPr>
            <a:stCxn id="18" idx="0"/>
            <a:endCxn id="14" idx="2"/>
          </p:cNvCxnSpPr>
          <p:nvPr/>
        </p:nvCxnSpPr>
        <p:spPr>
          <a:xfrm rot="5400000" flipH="1" flipV="1">
            <a:off x="6890690" y="4479001"/>
            <a:ext cx="469624" cy="812975"/>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39" name="Chevron 69"/>
          <p:cNvSpPr/>
          <p:nvPr/>
        </p:nvSpPr>
        <p:spPr>
          <a:xfrm>
            <a:off x="6603547" y="2519308"/>
            <a:ext cx="1256649" cy="648072"/>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Signere registermelding i Altinn</a:t>
            </a:r>
          </a:p>
        </p:txBody>
      </p:sp>
      <p:cxnSp>
        <p:nvCxnSpPr>
          <p:cNvPr id="40" name="Vinkel 39"/>
          <p:cNvCxnSpPr/>
          <p:nvPr/>
        </p:nvCxnSpPr>
        <p:spPr>
          <a:xfrm rot="5400000">
            <a:off x="5324261" y="3801182"/>
            <a:ext cx="1947287" cy="691840"/>
          </a:xfrm>
          <a:prstGeom prst="bentConnector3">
            <a:avLst>
              <a:gd name="adj1" fmla="val 86262"/>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1" name="Chevron 120"/>
          <p:cNvSpPr/>
          <p:nvPr/>
        </p:nvSpPr>
        <p:spPr>
          <a:xfrm>
            <a:off x="3633738" y="4005064"/>
            <a:ext cx="1094111" cy="648072"/>
          </a:xfrm>
          <a:prstGeom prst="chevron">
            <a:avLst>
              <a:gd name="adj" fmla="val 20919"/>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Sende bekreftelse AS-kapital</a:t>
            </a:r>
          </a:p>
        </p:txBody>
      </p:sp>
      <p:pic>
        <p:nvPicPr>
          <p:cNvPr id="42" name="Bilde 41" descr="Bilderesultat for påbud"/>
          <p:cNvPicPr/>
          <p:nvPr/>
        </p:nvPicPr>
        <p:blipFill rotWithShape="1">
          <a:blip r:embed="rId2" cstate="print">
            <a:extLst>
              <a:ext uri="{28A0092B-C50C-407E-A947-70E740481C1C}">
                <a14:useLocalDpi xmlns:a14="http://schemas.microsoft.com/office/drawing/2010/main" val="0"/>
              </a:ext>
            </a:extLst>
          </a:blip>
          <a:srcRect l="6134" t="6133" r="6400" b="6399"/>
          <a:stretch/>
        </p:blipFill>
        <p:spPr bwMode="auto">
          <a:xfrm>
            <a:off x="6227316" y="2924944"/>
            <a:ext cx="96520" cy="96520"/>
          </a:xfrm>
          <a:prstGeom prst="rect">
            <a:avLst/>
          </a:prstGeom>
          <a:noFill/>
          <a:ln>
            <a:noFill/>
          </a:ln>
          <a:extLst>
            <a:ext uri="{53640926-AAD7-44D8-BBD7-CCE9431645EC}">
              <a14:shadowObscured xmlns:a14="http://schemas.microsoft.com/office/drawing/2010/main"/>
            </a:ext>
          </a:extLst>
        </p:spPr>
      </p:pic>
      <p:pic>
        <p:nvPicPr>
          <p:cNvPr id="43" name="Bilde 42" descr="Bilderesultat for påbud"/>
          <p:cNvPicPr/>
          <p:nvPr/>
        </p:nvPicPr>
        <p:blipFill rotWithShape="1">
          <a:blip r:embed="rId2" cstate="print">
            <a:extLst>
              <a:ext uri="{28A0092B-C50C-407E-A947-70E740481C1C}">
                <a14:useLocalDpi xmlns:a14="http://schemas.microsoft.com/office/drawing/2010/main" val="0"/>
              </a:ext>
            </a:extLst>
          </a:blip>
          <a:srcRect l="6134" t="6133" r="6400" b="6399"/>
          <a:stretch/>
        </p:blipFill>
        <p:spPr bwMode="auto">
          <a:xfrm>
            <a:off x="6220424" y="4437112"/>
            <a:ext cx="96520" cy="96520"/>
          </a:xfrm>
          <a:prstGeom prst="rect">
            <a:avLst/>
          </a:prstGeom>
          <a:noFill/>
          <a:ln>
            <a:noFill/>
          </a:ln>
          <a:extLst>
            <a:ext uri="{53640926-AAD7-44D8-BBD7-CCE9431645EC}">
              <a14:shadowObscured xmlns:a14="http://schemas.microsoft.com/office/drawing/2010/main"/>
            </a:ext>
          </a:extLst>
        </p:spPr>
      </p:pic>
      <p:pic>
        <p:nvPicPr>
          <p:cNvPr id="44" name="Bilde 43" descr="Bilderesultat for utgår"/>
          <p:cNvPicPr/>
          <p:nvPr/>
        </p:nvPicPr>
        <p:blipFill rotWithShape="1">
          <a:blip r:embed="rId3" cstate="print">
            <a:extLst>
              <a:ext uri="{28A0092B-C50C-407E-A947-70E740481C1C}">
                <a14:useLocalDpi xmlns:a14="http://schemas.microsoft.com/office/drawing/2010/main" val="0"/>
              </a:ext>
            </a:extLst>
          </a:blip>
          <a:srcRect l="14298" t="12917" r="14828" b="53695"/>
          <a:stretch/>
        </p:blipFill>
        <p:spPr bwMode="auto">
          <a:xfrm>
            <a:off x="3708565" y="4543155"/>
            <a:ext cx="318770" cy="91440"/>
          </a:xfrm>
          <a:prstGeom prst="rect">
            <a:avLst/>
          </a:prstGeom>
          <a:noFill/>
          <a:ln>
            <a:noFill/>
          </a:ln>
          <a:extLst>
            <a:ext uri="{53640926-AAD7-44D8-BBD7-CCE9431645EC}">
              <a14:shadowObscured xmlns:a14="http://schemas.microsoft.com/office/drawing/2010/main"/>
            </a:ext>
          </a:extLst>
        </p:spPr>
      </p:pic>
      <p:sp>
        <p:nvSpPr>
          <p:cNvPr id="45" name="Rektangel 44"/>
          <p:cNvSpPr/>
          <p:nvPr/>
        </p:nvSpPr>
        <p:spPr>
          <a:xfrm>
            <a:off x="887421" y="6093296"/>
            <a:ext cx="10753195" cy="720080"/>
          </a:xfrm>
          <a:prstGeom prst="rect">
            <a:avLst/>
          </a:prstGeom>
          <a:solidFill>
            <a:schemeClr val="bg2">
              <a:lumMod val="85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r>
              <a:rPr lang="nb-NO" sz="1400" dirty="0">
                <a:solidFill>
                  <a:schemeClr val="tx1"/>
                </a:solidFill>
              </a:rPr>
              <a:t>Alternativ A anbefales ikke på grunn av manglende forenklingseffekt, økt risiko for kundefeil, samt </a:t>
            </a:r>
          </a:p>
          <a:p>
            <a:r>
              <a:rPr lang="nb-NO" sz="1400" dirty="0">
                <a:solidFill>
                  <a:schemeClr val="tx1"/>
                </a:solidFill>
              </a:rPr>
              <a:t>usikkerhet knyttet til mulighet for nødvendig maskinell kontroll</a:t>
            </a:r>
          </a:p>
        </p:txBody>
      </p:sp>
      <p:pic>
        <p:nvPicPr>
          <p:cNvPr id="47" name="Bilde 46"/>
          <p:cNvPicPr>
            <a:picLocks noChangeAspect="1"/>
          </p:cNvPicPr>
          <p:nvPr/>
        </p:nvPicPr>
        <p:blipFill>
          <a:blip r:embed="rId4"/>
          <a:stretch>
            <a:fillRect/>
          </a:stretch>
        </p:blipFill>
        <p:spPr>
          <a:xfrm>
            <a:off x="11077872" y="5805264"/>
            <a:ext cx="1066800" cy="1041400"/>
          </a:xfrm>
          <a:prstGeom prst="rect">
            <a:avLst/>
          </a:prstGeom>
        </p:spPr>
      </p:pic>
    </p:spTree>
    <p:extLst>
      <p:ext uri="{BB962C8B-B14F-4D97-AF65-F5344CB8AC3E}">
        <p14:creationId xmlns:p14="http://schemas.microsoft.com/office/powerpoint/2010/main" val="1540824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lysbildenummer 2"/>
          <p:cNvSpPr>
            <a:spLocks noGrp="1"/>
          </p:cNvSpPr>
          <p:nvPr>
            <p:ph type="sldNum" sz="quarter" idx="15"/>
          </p:nvPr>
        </p:nvSpPr>
        <p:spPr/>
        <p:txBody>
          <a:bodyPr/>
          <a:lstStyle/>
          <a:p>
            <a:fld id="{07B968C6-DF46-DD48-ACEF-79EB409BC321}" type="slidenum">
              <a:rPr lang="nb-NO" smtClean="0"/>
              <a:pPr/>
              <a:t>8</a:t>
            </a:fld>
            <a:endParaRPr lang="nb-NO"/>
          </a:p>
        </p:txBody>
      </p:sp>
      <p:sp>
        <p:nvSpPr>
          <p:cNvPr id="4" name="Tittel 3"/>
          <p:cNvSpPr>
            <a:spLocks noGrp="1"/>
          </p:cNvSpPr>
          <p:nvPr>
            <p:ph type="title"/>
          </p:nvPr>
        </p:nvSpPr>
        <p:spPr>
          <a:xfrm>
            <a:off x="719402" y="548680"/>
            <a:ext cx="9409045" cy="720080"/>
          </a:xfrm>
        </p:spPr>
        <p:txBody>
          <a:bodyPr>
            <a:normAutofit fontScale="90000"/>
          </a:bodyPr>
          <a:lstStyle/>
          <a:p>
            <a:r>
              <a:rPr lang="nb-NO" u="sng" dirty="0">
                <a:solidFill>
                  <a:schemeClr val="tx1">
                    <a:lumMod val="75000"/>
                  </a:schemeClr>
                </a:solidFill>
              </a:rPr>
              <a:t>Forslag B</a:t>
            </a:r>
            <a:r>
              <a:rPr lang="nb-NO" dirty="0">
                <a:solidFill>
                  <a:schemeClr val="tx1">
                    <a:lumMod val="75000"/>
                  </a:schemeClr>
                </a:solidFill>
              </a:rPr>
              <a:t>: </a:t>
            </a:r>
            <a:r>
              <a:rPr lang="nb-NO" dirty="0"/>
              <a:t>Bank maskinelt bekrefter aksjekapital til Brønnøysundregistrene - </a:t>
            </a:r>
            <a:r>
              <a:rPr lang="nb-NO" dirty="0">
                <a:solidFill>
                  <a:schemeClr val="tx1">
                    <a:lumMod val="75000"/>
                  </a:schemeClr>
                </a:solidFill>
              </a:rPr>
              <a:t>IKKE ANBEFALT</a:t>
            </a:r>
            <a:endParaRPr lang="nb-NO" dirty="0"/>
          </a:p>
        </p:txBody>
      </p:sp>
      <p:sp>
        <p:nvSpPr>
          <p:cNvPr id="51" name="Rektangel 50"/>
          <p:cNvSpPr/>
          <p:nvPr/>
        </p:nvSpPr>
        <p:spPr>
          <a:xfrm>
            <a:off x="898763" y="1263983"/>
            <a:ext cx="10945216" cy="6805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r>
              <a:rPr lang="nb-NO" sz="1400" dirty="0">
                <a:solidFill>
                  <a:schemeClr val="tx1">
                    <a:lumMod val="75000"/>
                  </a:schemeClr>
                </a:solidFill>
              </a:rPr>
              <a:t>Bankene vil automatisk bekrefte innbetalt aksjekapital til Brønnøysundregistrene og Brønnøysundregistrene vil automatisk sende selskapets organisasjonsnummer tilbake til banken etter registrering</a:t>
            </a:r>
          </a:p>
        </p:txBody>
      </p:sp>
      <p:sp>
        <p:nvSpPr>
          <p:cNvPr id="52" name="TekstSylinder 51"/>
          <p:cNvSpPr txBox="1"/>
          <p:nvPr/>
        </p:nvSpPr>
        <p:spPr>
          <a:xfrm>
            <a:off x="1181078" y="1988840"/>
            <a:ext cx="738458" cy="276999"/>
          </a:xfrm>
          <a:prstGeom prst="rect">
            <a:avLst/>
          </a:prstGeom>
          <a:noFill/>
        </p:spPr>
        <p:txBody>
          <a:bodyPr wrap="square" rtlCol="0">
            <a:spAutoFit/>
          </a:bodyPr>
          <a:lstStyle/>
          <a:p>
            <a:pPr marL="0" indent="0" algn="ctr">
              <a:buClr>
                <a:schemeClr val="accent2"/>
              </a:buClr>
              <a:buFont typeface="Wingdings" pitchFamily="2" charset="2"/>
              <a:buNone/>
            </a:pPr>
            <a:r>
              <a:rPr lang="nb-NO" sz="1200" b="1" dirty="0">
                <a:solidFill>
                  <a:schemeClr val="accent3"/>
                </a:solidFill>
              </a:rPr>
              <a:t>KUNDE</a:t>
            </a:r>
          </a:p>
        </p:txBody>
      </p:sp>
      <p:sp>
        <p:nvSpPr>
          <p:cNvPr id="53" name="Chevron 1"/>
          <p:cNvSpPr/>
          <p:nvPr/>
        </p:nvSpPr>
        <p:spPr>
          <a:xfrm>
            <a:off x="983432" y="2297206"/>
            <a:ext cx="1878366" cy="648072"/>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b-NO" sz="900" dirty="0">
                <a:solidFill>
                  <a:schemeClr val="bg1"/>
                </a:solidFill>
              </a:rPr>
              <a:t>Bli-kunde web-skjema og vedlegge vedtekter/ stiftelsesdokument/aksjonær-avtale/styremøteprotokoll</a:t>
            </a:r>
          </a:p>
        </p:txBody>
      </p:sp>
      <p:sp>
        <p:nvSpPr>
          <p:cNvPr id="54" name="Chevron 68"/>
          <p:cNvSpPr/>
          <p:nvPr/>
        </p:nvSpPr>
        <p:spPr>
          <a:xfrm>
            <a:off x="2783632" y="2297206"/>
            <a:ext cx="900521" cy="648072"/>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nb-NO" sz="900" dirty="0">
                <a:solidFill>
                  <a:schemeClr val="bg1"/>
                </a:solidFill>
              </a:rPr>
              <a:t>e-signering</a:t>
            </a:r>
          </a:p>
          <a:p>
            <a:pPr algn="ctr"/>
            <a:r>
              <a:rPr lang="nb-NO" sz="900" dirty="0">
                <a:solidFill>
                  <a:schemeClr val="bg1"/>
                </a:solidFill>
              </a:rPr>
              <a:t>Bank</a:t>
            </a:r>
          </a:p>
        </p:txBody>
      </p:sp>
      <p:sp>
        <p:nvSpPr>
          <p:cNvPr id="55" name="Chevron 69"/>
          <p:cNvSpPr/>
          <p:nvPr/>
        </p:nvSpPr>
        <p:spPr>
          <a:xfrm>
            <a:off x="3647728" y="2297206"/>
            <a:ext cx="1120596" cy="648072"/>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Innbetale AS-kapital kr</a:t>
            </a:r>
          </a:p>
        </p:txBody>
      </p:sp>
      <p:sp>
        <p:nvSpPr>
          <p:cNvPr id="56" name="Chevron 70"/>
          <p:cNvSpPr/>
          <p:nvPr/>
        </p:nvSpPr>
        <p:spPr>
          <a:xfrm>
            <a:off x="4776044" y="2297206"/>
            <a:ext cx="1731684" cy="648072"/>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Fylle ut registermelding  + oppgi unik ID til bank bekreftelse</a:t>
            </a:r>
          </a:p>
        </p:txBody>
      </p:sp>
      <p:sp>
        <p:nvSpPr>
          <p:cNvPr id="57" name="Chevron 72"/>
          <p:cNvSpPr/>
          <p:nvPr/>
        </p:nvSpPr>
        <p:spPr>
          <a:xfrm>
            <a:off x="8727408" y="2285050"/>
            <a:ext cx="1113008" cy="672384"/>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Bruke konto og nettbank</a:t>
            </a:r>
          </a:p>
        </p:txBody>
      </p:sp>
      <p:sp>
        <p:nvSpPr>
          <p:cNvPr id="58" name="Chevron 117"/>
          <p:cNvSpPr/>
          <p:nvPr/>
        </p:nvSpPr>
        <p:spPr>
          <a:xfrm>
            <a:off x="911424" y="3786580"/>
            <a:ext cx="876790" cy="64807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lvl="0" algn="ctr"/>
            <a:r>
              <a:rPr lang="nb-NO" sz="900" dirty="0">
                <a:solidFill>
                  <a:srgbClr val="FFFFFF"/>
                </a:solidFill>
              </a:rPr>
              <a:t>Kunde-kontroll og dokument-kontroll </a:t>
            </a:r>
          </a:p>
        </p:txBody>
      </p:sp>
      <p:sp>
        <p:nvSpPr>
          <p:cNvPr id="59" name="Chevron 119"/>
          <p:cNvSpPr/>
          <p:nvPr/>
        </p:nvSpPr>
        <p:spPr>
          <a:xfrm>
            <a:off x="2639616" y="3779012"/>
            <a:ext cx="922114" cy="64807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Etablere sperret konto</a:t>
            </a:r>
          </a:p>
        </p:txBody>
      </p:sp>
      <p:sp>
        <p:nvSpPr>
          <p:cNvPr id="60" name="Chevron 122"/>
          <p:cNvSpPr/>
          <p:nvPr/>
        </p:nvSpPr>
        <p:spPr>
          <a:xfrm>
            <a:off x="6960096" y="3786580"/>
            <a:ext cx="1135342" cy="64807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b-NO" sz="900" dirty="0">
                <a:solidFill>
                  <a:schemeClr val="bg1"/>
                </a:solidFill>
              </a:rPr>
              <a:t>Dokumentasjon på at AS er registrert</a:t>
            </a:r>
          </a:p>
        </p:txBody>
      </p:sp>
      <p:sp>
        <p:nvSpPr>
          <p:cNvPr id="61" name="Chevron 123"/>
          <p:cNvSpPr/>
          <p:nvPr/>
        </p:nvSpPr>
        <p:spPr>
          <a:xfrm>
            <a:off x="8285268" y="3786580"/>
            <a:ext cx="1195108" cy="64807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b-NO" sz="900" dirty="0">
                <a:solidFill>
                  <a:schemeClr val="bg1"/>
                </a:solidFill>
              </a:rPr>
              <a:t>Oppheve sperre på konto og opprette produkter</a:t>
            </a:r>
          </a:p>
        </p:txBody>
      </p:sp>
      <p:sp>
        <p:nvSpPr>
          <p:cNvPr id="62" name="TekstSylinder 61"/>
          <p:cNvSpPr txBox="1"/>
          <p:nvPr/>
        </p:nvSpPr>
        <p:spPr>
          <a:xfrm>
            <a:off x="1148690" y="4581128"/>
            <a:ext cx="1490926" cy="261610"/>
          </a:xfrm>
          <a:prstGeom prst="rect">
            <a:avLst/>
          </a:prstGeom>
          <a:noFill/>
        </p:spPr>
        <p:txBody>
          <a:bodyPr wrap="square" rtlCol="0">
            <a:spAutoFit/>
          </a:bodyPr>
          <a:lstStyle/>
          <a:p>
            <a:pPr marL="0" indent="0">
              <a:buClr>
                <a:schemeClr val="accent2"/>
              </a:buClr>
              <a:buFont typeface="Wingdings" pitchFamily="2" charset="2"/>
              <a:buNone/>
            </a:pPr>
            <a:r>
              <a:rPr lang="nb-NO" sz="1100" b="1" dirty="0">
                <a:solidFill>
                  <a:schemeClr val="accent4">
                    <a:lumMod val="75000"/>
                  </a:schemeClr>
                </a:solidFill>
              </a:rPr>
              <a:t>BRØNNØYSUND</a:t>
            </a:r>
          </a:p>
        </p:txBody>
      </p:sp>
      <p:sp>
        <p:nvSpPr>
          <p:cNvPr id="63" name="Chevron 120"/>
          <p:cNvSpPr/>
          <p:nvPr/>
        </p:nvSpPr>
        <p:spPr>
          <a:xfrm>
            <a:off x="5159896" y="4904276"/>
            <a:ext cx="1037964" cy="648072"/>
          </a:xfrm>
          <a:prstGeom prst="chevron">
            <a:avLst>
              <a:gd name="adj" fmla="val 20919"/>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Registrere og tildele org.nr. </a:t>
            </a:r>
          </a:p>
        </p:txBody>
      </p:sp>
      <p:sp>
        <p:nvSpPr>
          <p:cNvPr id="64" name="Chevron 122"/>
          <p:cNvSpPr/>
          <p:nvPr/>
        </p:nvSpPr>
        <p:spPr>
          <a:xfrm>
            <a:off x="6168008" y="4904276"/>
            <a:ext cx="1093568" cy="648072"/>
          </a:xfrm>
          <a:prstGeom prst="chevron">
            <a:avLst>
              <a:gd name="adj" fmla="val 20919"/>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Firma</a:t>
            </a:r>
          </a:p>
          <a:p>
            <a:pPr algn="ctr"/>
            <a:r>
              <a:rPr lang="nb-NO" sz="900" dirty="0">
                <a:solidFill>
                  <a:schemeClr val="bg1"/>
                </a:solidFill>
              </a:rPr>
              <a:t>Attest</a:t>
            </a:r>
          </a:p>
        </p:txBody>
      </p:sp>
      <p:sp>
        <p:nvSpPr>
          <p:cNvPr id="65" name="TekstSylinder 64"/>
          <p:cNvSpPr txBox="1"/>
          <p:nvPr/>
        </p:nvSpPr>
        <p:spPr>
          <a:xfrm>
            <a:off x="1199456" y="3284984"/>
            <a:ext cx="713667" cy="261610"/>
          </a:xfrm>
          <a:prstGeom prst="rect">
            <a:avLst/>
          </a:prstGeom>
          <a:noFill/>
        </p:spPr>
        <p:txBody>
          <a:bodyPr wrap="square" rtlCol="0">
            <a:spAutoFit/>
          </a:bodyPr>
          <a:lstStyle/>
          <a:p>
            <a:pPr marL="0" indent="0">
              <a:buClr>
                <a:schemeClr val="accent2"/>
              </a:buClr>
              <a:buFont typeface="Wingdings" pitchFamily="2" charset="2"/>
              <a:buNone/>
            </a:pPr>
            <a:r>
              <a:rPr lang="nb-NO" sz="1100" b="1" dirty="0">
                <a:solidFill>
                  <a:schemeClr val="accent2"/>
                </a:solidFill>
              </a:rPr>
              <a:t>BANK</a:t>
            </a:r>
          </a:p>
        </p:txBody>
      </p:sp>
      <p:cxnSp>
        <p:nvCxnSpPr>
          <p:cNvPr id="66" name="Vinkel 65"/>
          <p:cNvCxnSpPr>
            <a:stCxn id="53" idx="2"/>
            <a:endCxn id="58" idx="0"/>
          </p:cNvCxnSpPr>
          <p:nvPr/>
        </p:nvCxnSpPr>
        <p:spPr>
          <a:xfrm rot="5400000">
            <a:off x="1147781" y="3079531"/>
            <a:ext cx="841302" cy="572796"/>
          </a:xfrm>
          <a:prstGeom prst="bentConnector3">
            <a:avLst>
              <a:gd name="adj1" fmla="val 2886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Vinkel 66"/>
          <p:cNvCxnSpPr>
            <a:stCxn id="74" idx="0"/>
          </p:cNvCxnSpPr>
          <p:nvPr/>
        </p:nvCxnSpPr>
        <p:spPr>
          <a:xfrm rot="5400000" flipH="1" flipV="1">
            <a:off x="2126340" y="2987732"/>
            <a:ext cx="843761" cy="758857"/>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Vinkel 67"/>
          <p:cNvCxnSpPr>
            <a:stCxn id="61" idx="0"/>
            <a:endCxn id="57" idx="2"/>
          </p:cNvCxnSpPr>
          <p:nvPr/>
        </p:nvCxnSpPr>
        <p:spPr>
          <a:xfrm rot="5400000" flipH="1" flipV="1">
            <a:off x="8599737" y="3172734"/>
            <a:ext cx="829146" cy="39854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69" name="Chevron 72"/>
          <p:cNvSpPr/>
          <p:nvPr/>
        </p:nvSpPr>
        <p:spPr>
          <a:xfrm>
            <a:off x="7719296" y="2297206"/>
            <a:ext cx="1113008" cy="660228"/>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Firmaattest i Altinn</a:t>
            </a:r>
          </a:p>
        </p:txBody>
      </p:sp>
      <p:cxnSp>
        <p:nvCxnSpPr>
          <p:cNvPr id="70" name="Vinkel 69"/>
          <p:cNvCxnSpPr>
            <a:stCxn id="64" idx="0"/>
          </p:cNvCxnSpPr>
          <p:nvPr/>
        </p:nvCxnSpPr>
        <p:spPr>
          <a:xfrm rot="5400000" flipH="1" flipV="1">
            <a:off x="6272711" y="3319576"/>
            <a:ext cx="1958997" cy="1210404"/>
          </a:xfrm>
          <a:prstGeom prst="bentConnector3">
            <a:avLst>
              <a:gd name="adj1" fmla="val 61669"/>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Vinkel 70"/>
          <p:cNvCxnSpPr/>
          <p:nvPr/>
        </p:nvCxnSpPr>
        <p:spPr>
          <a:xfrm rot="5400000">
            <a:off x="7745277" y="3164405"/>
            <a:ext cx="839175" cy="41009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2" name="Rett linje 71"/>
          <p:cNvCxnSpPr/>
          <p:nvPr/>
        </p:nvCxnSpPr>
        <p:spPr>
          <a:xfrm>
            <a:off x="983432" y="3267426"/>
            <a:ext cx="8928992" cy="0"/>
          </a:xfrm>
          <a:prstGeom prst="line">
            <a:avLst/>
          </a:prstGeom>
          <a:ln w="9525">
            <a:prstDash val="sysDot"/>
          </a:ln>
        </p:spPr>
        <p:style>
          <a:lnRef idx="1">
            <a:schemeClr val="accent1"/>
          </a:lnRef>
          <a:fillRef idx="0">
            <a:schemeClr val="accent1"/>
          </a:fillRef>
          <a:effectRef idx="0">
            <a:schemeClr val="accent1"/>
          </a:effectRef>
          <a:fontRef idx="minor">
            <a:schemeClr val="tx1"/>
          </a:fontRef>
        </p:style>
      </p:cxnSp>
      <p:cxnSp>
        <p:nvCxnSpPr>
          <p:cNvPr id="73" name="Rett linje 72"/>
          <p:cNvCxnSpPr/>
          <p:nvPr/>
        </p:nvCxnSpPr>
        <p:spPr>
          <a:xfrm>
            <a:off x="983432" y="4581128"/>
            <a:ext cx="8928992" cy="0"/>
          </a:xfrm>
          <a:prstGeom prst="line">
            <a:avLst/>
          </a:prstGeom>
          <a:ln w="9525">
            <a:prstDash val="sysDot"/>
          </a:ln>
        </p:spPr>
        <p:style>
          <a:lnRef idx="1">
            <a:schemeClr val="accent1"/>
          </a:lnRef>
          <a:fillRef idx="0">
            <a:schemeClr val="accent1"/>
          </a:fillRef>
          <a:effectRef idx="0">
            <a:schemeClr val="accent1"/>
          </a:effectRef>
          <a:fontRef idx="minor">
            <a:schemeClr val="tx1"/>
          </a:fontRef>
        </p:style>
      </p:cxnSp>
      <p:sp>
        <p:nvSpPr>
          <p:cNvPr id="74" name="Chevron 119"/>
          <p:cNvSpPr/>
          <p:nvPr/>
        </p:nvSpPr>
        <p:spPr>
          <a:xfrm>
            <a:off x="1775520" y="3789040"/>
            <a:ext cx="922114" cy="64807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nb-NO" sz="900" dirty="0">
                <a:solidFill>
                  <a:schemeClr val="bg1"/>
                </a:solidFill>
              </a:rPr>
              <a:t>Etablere eSignering</a:t>
            </a:r>
          </a:p>
        </p:txBody>
      </p:sp>
      <p:cxnSp>
        <p:nvCxnSpPr>
          <p:cNvPr id="75" name="Vinkel 74"/>
          <p:cNvCxnSpPr>
            <a:stCxn id="54" idx="2"/>
            <a:endCxn id="59" idx="0"/>
          </p:cNvCxnSpPr>
          <p:nvPr/>
        </p:nvCxnSpPr>
        <p:spPr>
          <a:xfrm rot="5400000">
            <a:off x="2682631" y="3295536"/>
            <a:ext cx="833734" cy="133219"/>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Vinkel 75"/>
          <p:cNvCxnSpPr/>
          <p:nvPr/>
        </p:nvCxnSpPr>
        <p:spPr>
          <a:xfrm rot="5400000" flipH="1" flipV="1">
            <a:off x="3101099" y="3072014"/>
            <a:ext cx="809422" cy="580263"/>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77" name="Chevron 120"/>
          <p:cNvSpPr/>
          <p:nvPr/>
        </p:nvSpPr>
        <p:spPr>
          <a:xfrm>
            <a:off x="4540114" y="3212976"/>
            <a:ext cx="1627894" cy="1368152"/>
          </a:xfrm>
          <a:prstGeom prst="chevron">
            <a:avLst>
              <a:gd name="adj" fmla="val 20919"/>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nb-NO" sz="900" dirty="0">
                <a:solidFill>
                  <a:schemeClr val="bg1"/>
                </a:solidFill>
              </a:rPr>
              <a:t>1.Logge på Altinn med personlig BankID</a:t>
            </a:r>
          </a:p>
          <a:p>
            <a:pPr algn="ctr"/>
            <a:r>
              <a:rPr lang="nb-NO" sz="900" dirty="0">
                <a:solidFill>
                  <a:schemeClr val="bg1"/>
                </a:solidFill>
              </a:rPr>
              <a:t>2.Slå opp registermelding</a:t>
            </a:r>
          </a:p>
          <a:p>
            <a:pPr algn="ctr"/>
            <a:r>
              <a:rPr lang="nb-NO" sz="900" dirty="0">
                <a:solidFill>
                  <a:schemeClr val="bg1"/>
                </a:solidFill>
              </a:rPr>
              <a:t>3.Signere bekreftelse av innbetalt AS kapital</a:t>
            </a:r>
          </a:p>
          <a:p>
            <a:pPr algn="ctr"/>
            <a:r>
              <a:rPr lang="nb-NO" sz="900" dirty="0">
                <a:solidFill>
                  <a:schemeClr val="bg1"/>
                </a:solidFill>
              </a:rPr>
              <a:t>4.Logge ut</a:t>
            </a:r>
          </a:p>
        </p:txBody>
      </p:sp>
      <p:cxnSp>
        <p:nvCxnSpPr>
          <p:cNvPr id="78" name="Rett linje 77"/>
          <p:cNvCxnSpPr/>
          <p:nvPr/>
        </p:nvCxnSpPr>
        <p:spPr>
          <a:xfrm>
            <a:off x="983432" y="1988840"/>
            <a:ext cx="8928992" cy="0"/>
          </a:xfrm>
          <a:prstGeom prst="line">
            <a:avLst/>
          </a:prstGeom>
          <a:ln w="9525">
            <a:prstDash val="sysDot"/>
          </a:ln>
        </p:spPr>
        <p:style>
          <a:lnRef idx="1">
            <a:schemeClr val="accent1"/>
          </a:lnRef>
          <a:fillRef idx="0">
            <a:schemeClr val="accent1"/>
          </a:fillRef>
          <a:effectRef idx="0">
            <a:schemeClr val="accent1"/>
          </a:effectRef>
          <a:fontRef idx="minor">
            <a:schemeClr val="tx1"/>
          </a:fontRef>
        </p:style>
      </p:cxnSp>
      <p:cxnSp>
        <p:nvCxnSpPr>
          <p:cNvPr id="79" name="Rett linje 78"/>
          <p:cNvCxnSpPr/>
          <p:nvPr/>
        </p:nvCxnSpPr>
        <p:spPr>
          <a:xfrm>
            <a:off x="983432" y="5661248"/>
            <a:ext cx="8928992" cy="0"/>
          </a:xfrm>
          <a:prstGeom prst="line">
            <a:avLst/>
          </a:prstGeom>
          <a:ln w="9525">
            <a:prstDash val="sysDot"/>
          </a:ln>
        </p:spPr>
        <p:style>
          <a:lnRef idx="1">
            <a:schemeClr val="accent1"/>
          </a:lnRef>
          <a:fillRef idx="0">
            <a:schemeClr val="accent1"/>
          </a:fillRef>
          <a:effectRef idx="0">
            <a:schemeClr val="accent1"/>
          </a:effectRef>
          <a:fontRef idx="minor">
            <a:schemeClr val="tx1"/>
          </a:fontRef>
        </p:style>
      </p:cxnSp>
      <p:sp>
        <p:nvSpPr>
          <p:cNvPr id="80" name="Chevron 122"/>
          <p:cNvSpPr/>
          <p:nvPr/>
        </p:nvSpPr>
        <p:spPr>
          <a:xfrm>
            <a:off x="7248128" y="4904278"/>
            <a:ext cx="1080120" cy="648072"/>
          </a:xfrm>
          <a:prstGeom prst="chevron">
            <a:avLst>
              <a:gd name="adj" fmla="val 20919"/>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Kunngjøring av nytt AS på brreg.no</a:t>
            </a:r>
          </a:p>
        </p:txBody>
      </p:sp>
      <p:sp>
        <p:nvSpPr>
          <p:cNvPr id="81" name="Chevron 69"/>
          <p:cNvSpPr/>
          <p:nvPr/>
        </p:nvSpPr>
        <p:spPr>
          <a:xfrm>
            <a:off x="6531539" y="2303284"/>
            <a:ext cx="1256649" cy="648072"/>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Signere registermelding i Altinn</a:t>
            </a:r>
          </a:p>
        </p:txBody>
      </p:sp>
      <p:cxnSp>
        <p:nvCxnSpPr>
          <p:cNvPr id="82" name="Vinkel 81"/>
          <p:cNvCxnSpPr/>
          <p:nvPr/>
        </p:nvCxnSpPr>
        <p:spPr>
          <a:xfrm rot="5400000">
            <a:off x="5229924" y="3585159"/>
            <a:ext cx="1947287" cy="691840"/>
          </a:xfrm>
          <a:prstGeom prst="bentConnector3">
            <a:avLst>
              <a:gd name="adj1" fmla="val 93045"/>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83" name="Chevron 120"/>
          <p:cNvSpPr/>
          <p:nvPr/>
        </p:nvSpPr>
        <p:spPr>
          <a:xfrm>
            <a:off x="3561730" y="3789040"/>
            <a:ext cx="1094111" cy="64807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Maskinell bekreftelse AS-kapital </a:t>
            </a:r>
          </a:p>
          <a:p>
            <a:pPr algn="ctr"/>
            <a:r>
              <a:rPr lang="nb-NO" sz="900" dirty="0">
                <a:solidFill>
                  <a:schemeClr val="bg1"/>
                </a:solidFill>
              </a:rPr>
              <a:t>+ unik ID</a:t>
            </a:r>
          </a:p>
        </p:txBody>
      </p:sp>
      <p:pic>
        <p:nvPicPr>
          <p:cNvPr id="84" name="Bilde 83" descr="Bilderesultat for påbud"/>
          <p:cNvPicPr/>
          <p:nvPr/>
        </p:nvPicPr>
        <p:blipFill rotWithShape="1">
          <a:blip r:embed="rId2" cstate="print">
            <a:extLst>
              <a:ext uri="{28A0092B-C50C-407E-A947-70E740481C1C}">
                <a14:useLocalDpi xmlns:a14="http://schemas.microsoft.com/office/drawing/2010/main" val="0"/>
              </a:ext>
            </a:extLst>
          </a:blip>
          <a:srcRect l="6134" t="6133" r="6400" b="6399"/>
          <a:stretch/>
        </p:blipFill>
        <p:spPr bwMode="auto">
          <a:xfrm>
            <a:off x="6155308" y="2708920"/>
            <a:ext cx="96520" cy="96520"/>
          </a:xfrm>
          <a:prstGeom prst="rect">
            <a:avLst/>
          </a:prstGeom>
          <a:noFill/>
          <a:ln>
            <a:noFill/>
          </a:ln>
          <a:extLst>
            <a:ext uri="{53640926-AAD7-44D8-BBD7-CCE9431645EC}">
              <a14:shadowObscured xmlns:a14="http://schemas.microsoft.com/office/drawing/2010/main"/>
            </a:ext>
          </a:extLst>
        </p:spPr>
      </p:pic>
      <p:pic>
        <p:nvPicPr>
          <p:cNvPr id="85" name="Bilde 84" descr="Bilderesultat for påbud"/>
          <p:cNvPicPr/>
          <p:nvPr/>
        </p:nvPicPr>
        <p:blipFill rotWithShape="1">
          <a:blip r:embed="rId2" cstate="print">
            <a:extLst>
              <a:ext uri="{28A0092B-C50C-407E-A947-70E740481C1C}">
                <a14:useLocalDpi xmlns:a14="http://schemas.microsoft.com/office/drawing/2010/main" val="0"/>
              </a:ext>
            </a:extLst>
          </a:blip>
          <a:srcRect l="6134" t="6133" r="6400" b="6399"/>
          <a:stretch/>
        </p:blipFill>
        <p:spPr bwMode="auto">
          <a:xfrm>
            <a:off x="4367808" y="4269348"/>
            <a:ext cx="96520" cy="96520"/>
          </a:xfrm>
          <a:prstGeom prst="rect">
            <a:avLst/>
          </a:prstGeom>
          <a:noFill/>
          <a:ln>
            <a:noFill/>
          </a:ln>
          <a:extLst>
            <a:ext uri="{53640926-AAD7-44D8-BBD7-CCE9431645EC}">
              <a14:shadowObscured xmlns:a14="http://schemas.microsoft.com/office/drawing/2010/main"/>
            </a:ext>
          </a:extLst>
        </p:spPr>
      </p:pic>
      <p:sp>
        <p:nvSpPr>
          <p:cNvPr id="86" name="Chevron 72"/>
          <p:cNvSpPr/>
          <p:nvPr/>
        </p:nvSpPr>
        <p:spPr>
          <a:xfrm>
            <a:off x="3807807" y="4904722"/>
            <a:ext cx="1352089" cy="647628"/>
          </a:xfrm>
          <a:prstGeom prst="chevron">
            <a:avLst>
              <a:gd name="adj" fmla="val 20919"/>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Koble til bekreftelse fra bank (unik ID)</a:t>
            </a:r>
          </a:p>
        </p:txBody>
      </p:sp>
      <p:sp>
        <p:nvSpPr>
          <p:cNvPr id="87" name="Chevron 72"/>
          <p:cNvSpPr/>
          <p:nvPr/>
        </p:nvSpPr>
        <p:spPr>
          <a:xfrm>
            <a:off x="2495599" y="4892562"/>
            <a:ext cx="1145569" cy="647628"/>
          </a:xfrm>
          <a:prstGeom prst="chevron">
            <a:avLst>
              <a:gd name="adj" fmla="val 20919"/>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Motta bekreftelse fra bank  (unik ID)</a:t>
            </a:r>
          </a:p>
        </p:txBody>
      </p:sp>
      <p:cxnSp>
        <p:nvCxnSpPr>
          <p:cNvPr id="88" name="Vinkel 87"/>
          <p:cNvCxnSpPr>
            <a:stCxn id="83" idx="2"/>
            <a:endCxn id="87" idx="0"/>
          </p:cNvCxnSpPr>
          <p:nvPr/>
        </p:nvCxnSpPr>
        <p:spPr>
          <a:xfrm rot="5400000">
            <a:off x="3293098" y="4144660"/>
            <a:ext cx="455450" cy="1040355"/>
          </a:xfrm>
          <a:prstGeom prst="bentConnector3">
            <a:avLst/>
          </a:prstGeom>
          <a:ln w="952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9" name="TekstSylinder 88"/>
          <p:cNvSpPr txBox="1"/>
          <p:nvPr/>
        </p:nvSpPr>
        <p:spPr>
          <a:xfrm>
            <a:off x="2821752" y="4494312"/>
            <a:ext cx="1474048" cy="230832"/>
          </a:xfrm>
          <a:prstGeom prst="rect">
            <a:avLst/>
          </a:prstGeom>
          <a:solidFill>
            <a:schemeClr val="bg1"/>
          </a:solidFill>
        </p:spPr>
        <p:txBody>
          <a:bodyPr wrap="square" rtlCol="0">
            <a:spAutoFit/>
          </a:bodyPr>
          <a:lstStyle/>
          <a:p>
            <a:r>
              <a:rPr lang="nb-NO" sz="900" dirty="0">
                <a:solidFill>
                  <a:srgbClr val="C00000"/>
                </a:solidFill>
              </a:rPr>
              <a:t>Altinn formidlingstjeneste</a:t>
            </a:r>
          </a:p>
        </p:txBody>
      </p:sp>
      <p:cxnSp>
        <p:nvCxnSpPr>
          <p:cNvPr id="90" name="Rett linje 89"/>
          <p:cNvCxnSpPr>
            <a:stCxn id="55" idx="2"/>
          </p:cNvCxnSpPr>
          <p:nvPr/>
        </p:nvCxnSpPr>
        <p:spPr>
          <a:xfrm>
            <a:off x="4140241" y="2945278"/>
            <a:ext cx="11543" cy="833734"/>
          </a:xfrm>
          <a:prstGeom prst="line">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1" name="Vinkel 90"/>
          <p:cNvCxnSpPr>
            <a:endCxn id="60" idx="1"/>
          </p:cNvCxnSpPr>
          <p:nvPr/>
        </p:nvCxnSpPr>
        <p:spPr>
          <a:xfrm rot="5400000" flipH="1" flipV="1">
            <a:off x="6555368" y="4364634"/>
            <a:ext cx="794316" cy="286280"/>
          </a:xfrm>
          <a:prstGeom prst="bentConnector2">
            <a:avLst/>
          </a:prstGeom>
          <a:ln w="952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92" name="TekstSylinder 91"/>
          <p:cNvSpPr txBox="1"/>
          <p:nvPr/>
        </p:nvSpPr>
        <p:spPr>
          <a:xfrm>
            <a:off x="6816080" y="4475568"/>
            <a:ext cx="1152128" cy="369332"/>
          </a:xfrm>
          <a:prstGeom prst="rect">
            <a:avLst/>
          </a:prstGeom>
          <a:solidFill>
            <a:schemeClr val="bg1"/>
          </a:solidFill>
        </p:spPr>
        <p:txBody>
          <a:bodyPr wrap="square" rtlCol="0">
            <a:spAutoFit/>
          </a:bodyPr>
          <a:lstStyle/>
          <a:p>
            <a:r>
              <a:rPr lang="nb-NO" sz="900" dirty="0">
                <a:solidFill>
                  <a:srgbClr val="C00000"/>
                </a:solidFill>
              </a:rPr>
              <a:t>Altinn </a:t>
            </a:r>
          </a:p>
          <a:p>
            <a:r>
              <a:rPr lang="nb-NO" sz="900" dirty="0">
                <a:solidFill>
                  <a:srgbClr val="C00000"/>
                </a:solidFill>
              </a:rPr>
              <a:t>formidlingstjeneste</a:t>
            </a:r>
          </a:p>
        </p:txBody>
      </p:sp>
      <p:pic>
        <p:nvPicPr>
          <p:cNvPr id="93" name="Bilde 92" descr="Bilderesultat for utgår"/>
          <p:cNvPicPr/>
          <p:nvPr/>
        </p:nvPicPr>
        <p:blipFill rotWithShape="1">
          <a:blip r:embed="rId3" cstate="print">
            <a:extLst>
              <a:ext uri="{28A0092B-C50C-407E-A947-70E740481C1C}">
                <a14:useLocalDpi xmlns:a14="http://schemas.microsoft.com/office/drawing/2010/main" val="0"/>
              </a:ext>
            </a:extLst>
          </a:blip>
          <a:srcRect l="14298" t="12917" r="14828" b="53695"/>
          <a:stretch/>
        </p:blipFill>
        <p:spPr bwMode="auto">
          <a:xfrm>
            <a:off x="4655841" y="4427084"/>
            <a:ext cx="318770" cy="91440"/>
          </a:xfrm>
          <a:prstGeom prst="rect">
            <a:avLst/>
          </a:prstGeom>
          <a:noFill/>
          <a:ln>
            <a:noFill/>
          </a:ln>
          <a:extLst>
            <a:ext uri="{53640926-AAD7-44D8-BBD7-CCE9431645EC}">
              <a14:shadowObscured xmlns:a14="http://schemas.microsoft.com/office/drawing/2010/main"/>
            </a:ext>
          </a:extLst>
        </p:spPr>
      </p:pic>
      <p:pic>
        <p:nvPicPr>
          <p:cNvPr id="94" name="Bilde 93"/>
          <p:cNvPicPr/>
          <p:nvPr/>
        </p:nvPicPr>
        <p:blipFill>
          <a:blip r:embed="rId4" cstate="print">
            <a:extLst>
              <a:ext uri="{28A0092B-C50C-407E-A947-70E740481C1C}">
                <a14:useLocalDpi xmlns:a14="http://schemas.microsoft.com/office/drawing/2010/main" val="0"/>
              </a:ext>
            </a:extLst>
          </a:blip>
          <a:stretch>
            <a:fillRect/>
          </a:stretch>
        </p:blipFill>
        <p:spPr>
          <a:xfrm>
            <a:off x="2434514" y="5377541"/>
            <a:ext cx="243727" cy="211699"/>
          </a:xfrm>
          <a:prstGeom prst="rect">
            <a:avLst/>
          </a:prstGeom>
        </p:spPr>
      </p:pic>
      <p:pic>
        <p:nvPicPr>
          <p:cNvPr id="95" name="Bilde 94"/>
          <p:cNvPicPr/>
          <p:nvPr/>
        </p:nvPicPr>
        <p:blipFill>
          <a:blip r:embed="rId4" cstate="print">
            <a:extLst>
              <a:ext uri="{28A0092B-C50C-407E-A947-70E740481C1C}">
                <a14:useLocalDpi xmlns:a14="http://schemas.microsoft.com/office/drawing/2010/main" val="0"/>
              </a:ext>
            </a:extLst>
          </a:blip>
          <a:stretch>
            <a:fillRect/>
          </a:stretch>
        </p:blipFill>
        <p:spPr>
          <a:xfrm>
            <a:off x="3795942" y="5377541"/>
            <a:ext cx="243727" cy="211699"/>
          </a:xfrm>
          <a:prstGeom prst="rect">
            <a:avLst/>
          </a:prstGeom>
        </p:spPr>
      </p:pic>
      <p:cxnSp>
        <p:nvCxnSpPr>
          <p:cNvPr id="96" name="Vinkel 95"/>
          <p:cNvCxnSpPr/>
          <p:nvPr/>
        </p:nvCxnSpPr>
        <p:spPr>
          <a:xfrm rot="5400000" flipH="1" flipV="1">
            <a:off x="4646343" y="3299446"/>
            <a:ext cx="1959655" cy="1251320"/>
          </a:xfrm>
          <a:prstGeom prst="bentConnector3">
            <a:avLst>
              <a:gd name="adj1" fmla="val 13967"/>
            </a:avLst>
          </a:prstGeom>
          <a:ln>
            <a:tailEnd type="arrow"/>
          </a:ln>
        </p:spPr>
        <p:style>
          <a:lnRef idx="1">
            <a:schemeClr val="accent1"/>
          </a:lnRef>
          <a:fillRef idx="0">
            <a:schemeClr val="accent1"/>
          </a:fillRef>
          <a:effectRef idx="0">
            <a:schemeClr val="accent1"/>
          </a:effectRef>
          <a:fontRef idx="minor">
            <a:schemeClr val="tx1"/>
          </a:fontRef>
        </p:style>
      </p:cxnSp>
      <p:sp>
        <p:nvSpPr>
          <p:cNvPr id="97" name="Rektangel 96"/>
          <p:cNvSpPr/>
          <p:nvPr/>
        </p:nvSpPr>
        <p:spPr>
          <a:xfrm>
            <a:off x="898763" y="6147159"/>
            <a:ext cx="10366285" cy="666217"/>
          </a:xfrm>
          <a:prstGeom prst="rect">
            <a:avLst/>
          </a:prstGeom>
          <a:solidFill>
            <a:schemeClr val="bg2">
              <a:lumMod val="85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r>
              <a:rPr lang="nb-NO" sz="1400" dirty="0">
                <a:solidFill>
                  <a:schemeClr val="tx1"/>
                </a:solidFill>
              </a:rPr>
              <a:t>Alternativ B anbefales ikke Den gir forenklinger for etablerer og bank men ikke for Brønnøysundregistrene, som vil sitte igjen med den største etableringskostnaden men uten at det gir tilsvarende effekt som for de andre aktørene. </a:t>
            </a:r>
          </a:p>
        </p:txBody>
      </p:sp>
      <p:pic>
        <p:nvPicPr>
          <p:cNvPr id="98" name="Bilde 97"/>
          <p:cNvPicPr>
            <a:picLocks noChangeAspect="1"/>
          </p:cNvPicPr>
          <p:nvPr/>
        </p:nvPicPr>
        <p:blipFill>
          <a:blip r:embed="rId5"/>
          <a:stretch>
            <a:fillRect/>
          </a:stretch>
        </p:blipFill>
        <p:spPr>
          <a:xfrm>
            <a:off x="11144215" y="5877272"/>
            <a:ext cx="1054100" cy="990600"/>
          </a:xfrm>
          <a:prstGeom prst="rect">
            <a:avLst/>
          </a:prstGeom>
        </p:spPr>
      </p:pic>
    </p:spTree>
    <p:extLst>
      <p:ext uri="{BB962C8B-B14F-4D97-AF65-F5344CB8AC3E}">
        <p14:creationId xmlns:p14="http://schemas.microsoft.com/office/powerpoint/2010/main" val="3887399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lysbildenummer 2"/>
          <p:cNvSpPr>
            <a:spLocks noGrp="1"/>
          </p:cNvSpPr>
          <p:nvPr>
            <p:ph type="sldNum" sz="quarter" idx="15"/>
          </p:nvPr>
        </p:nvSpPr>
        <p:spPr/>
        <p:txBody>
          <a:bodyPr/>
          <a:lstStyle/>
          <a:p>
            <a:fld id="{07B968C6-DF46-DD48-ACEF-79EB409BC321}" type="slidenum">
              <a:rPr lang="nb-NO" smtClean="0"/>
              <a:pPr/>
              <a:t>9</a:t>
            </a:fld>
            <a:endParaRPr lang="nb-NO"/>
          </a:p>
        </p:txBody>
      </p:sp>
      <p:sp>
        <p:nvSpPr>
          <p:cNvPr id="4" name="Tittel 3"/>
          <p:cNvSpPr>
            <a:spLocks noGrp="1"/>
          </p:cNvSpPr>
          <p:nvPr>
            <p:ph type="title"/>
          </p:nvPr>
        </p:nvSpPr>
        <p:spPr>
          <a:xfrm>
            <a:off x="719402" y="548680"/>
            <a:ext cx="10158153" cy="720080"/>
          </a:xfrm>
        </p:spPr>
        <p:txBody>
          <a:bodyPr>
            <a:normAutofit fontScale="90000"/>
          </a:bodyPr>
          <a:lstStyle/>
          <a:p>
            <a:r>
              <a:rPr lang="nb-NO" u="sng" dirty="0">
                <a:solidFill>
                  <a:schemeClr val="tx1">
                    <a:lumMod val="75000"/>
                  </a:schemeClr>
                </a:solidFill>
              </a:rPr>
              <a:t>Forslag C: </a:t>
            </a:r>
            <a:r>
              <a:rPr lang="nb-NO" dirty="0"/>
              <a:t>Bank maskinelt oversender nødvendig registreringsdata  og bekreftelse av aksjekapital til Brønnøysundregistrene </a:t>
            </a:r>
            <a:r>
              <a:rPr lang="nb-NO" dirty="0">
                <a:solidFill>
                  <a:schemeClr val="tx1">
                    <a:lumMod val="75000"/>
                  </a:schemeClr>
                </a:solidFill>
              </a:rPr>
              <a:t>- ANBEFALT</a:t>
            </a:r>
            <a:endParaRPr lang="nb-NO" dirty="0"/>
          </a:p>
        </p:txBody>
      </p:sp>
      <p:sp>
        <p:nvSpPr>
          <p:cNvPr id="5" name="Rektangel 4"/>
          <p:cNvSpPr/>
          <p:nvPr/>
        </p:nvSpPr>
        <p:spPr>
          <a:xfrm>
            <a:off x="796436" y="1491716"/>
            <a:ext cx="10556148" cy="7360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r>
              <a:rPr lang="nb-NO" sz="1400" dirty="0">
                <a:solidFill>
                  <a:schemeClr val="tx1">
                    <a:lumMod val="75000"/>
                  </a:schemeClr>
                </a:solidFill>
              </a:rPr>
              <a:t>Kunden vil kun forholde seg til den flaten som banken tilbyr både når det gjelder innhenting av registerdata og signering av disse. Det betyr at bankene står fritt til å optimalisere registreringsprosessen med de øvrige steg som kunden må igjennom</a:t>
            </a:r>
          </a:p>
        </p:txBody>
      </p:sp>
      <p:sp>
        <p:nvSpPr>
          <p:cNvPr id="6" name="TekstSylinder 5"/>
          <p:cNvSpPr txBox="1"/>
          <p:nvPr/>
        </p:nvSpPr>
        <p:spPr>
          <a:xfrm>
            <a:off x="994082" y="2204864"/>
            <a:ext cx="738458" cy="276999"/>
          </a:xfrm>
          <a:prstGeom prst="rect">
            <a:avLst/>
          </a:prstGeom>
          <a:noFill/>
        </p:spPr>
        <p:txBody>
          <a:bodyPr wrap="square" rtlCol="0">
            <a:spAutoFit/>
          </a:bodyPr>
          <a:lstStyle/>
          <a:p>
            <a:pPr marL="0" indent="0" algn="ctr">
              <a:buClr>
                <a:schemeClr val="accent2"/>
              </a:buClr>
              <a:buFont typeface="Wingdings" pitchFamily="2" charset="2"/>
              <a:buNone/>
            </a:pPr>
            <a:r>
              <a:rPr lang="nb-NO" sz="1200" b="1" dirty="0">
                <a:solidFill>
                  <a:schemeClr val="accent3"/>
                </a:solidFill>
              </a:rPr>
              <a:t>KUNDE</a:t>
            </a:r>
          </a:p>
        </p:txBody>
      </p:sp>
      <p:sp>
        <p:nvSpPr>
          <p:cNvPr id="7" name="Chevron 1"/>
          <p:cNvSpPr/>
          <p:nvPr/>
        </p:nvSpPr>
        <p:spPr>
          <a:xfrm>
            <a:off x="796436" y="2513230"/>
            <a:ext cx="1878366" cy="648072"/>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b-NO" sz="900" dirty="0">
                <a:solidFill>
                  <a:schemeClr val="bg1"/>
                </a:solidFill>
              </a:rPr>
              <a:t>Bli-kunde web-skjema og vedlegge/utfylle vedtekter/ stiftelsesdokument/aksjonær-avtale/styremøteprotokoll</a:t>
            </a:r>
          </a:p>
        </p:txBody>
      </p:sp>
      <p:sp>
        <p:nvSpPr>
          <p:cNvPr id="8" name="Chevron 68"/>
          <p:cNvSpPr/>
          <p:nvPr/>
        </p:nvSpPr>
        <p:spPr>
          <a:xfrm>
            <a:off x="2596636" y="2513230"/>
            <a:ext cx="900521" cy="648072"/>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nb-NO" sz="900" dirty="0">
                <a:solidFill>
                  <a:schemeClr val="bg1"/>
                </a:solidFill>
              </a:rPr>
              <a:t>e-signering</a:t>
            </a:r>
          </a:p>
          <a:p>
            <a:pPr algn="ctr"/>
            <a:r>
              <a:rPr lang="nb-NO" sz="900" dirty="0">
                <a:solidFill>
                  <a:schemeClr val="bg1"/>
                </a:solidFill>
              </a:rPr>
              <a:t>Bank</a:t>
            </a:r>
          </a:p>
        </p:txBody>
      </p:sp>
      <p:sp>
        <p:nvSpPr>
          <p:cNvPr id="9" name="Chevron 69"/>
          <p:cNvSpPr/>
          <p:nvPr/>
        </p:nvSpPr>
        <p:spPr>
          <a:xfrm>
            <a:off x="3419204" y="2513230"/>
            <a:ext cx="1120596" cy="648072"/>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Innbetale AS-kapital kr</a:t>
            </a:r>
          </a:p>
        </p:txBody>
      </p:sp>
      <p:sp>
        <p:nvSpPr>
          <p:cNvPr id="10" name="Chevron 70"/>
          <p:cNvSpPr/>
          <p:nvPr/>
        </p:nvSpPr>
        <p:spPr>
          <a:xfrm>
            <a:off x="4589048" y="2513230"/>
            <a:ext cx="1731684" cy="648072"/>
          </a:xfrm>
          <a:prstGeom prst="chevron">
            <a:avLst>
              <a:gd name="adj" fmla="val 20919"/>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nb-NO" sz="900" dirty="0">
                <a:solidFill>
                  <a:schemeClr val="bg1"/>
                </a:solidFill>
              </a:rPr>
              <a:t>Fylle ut registermelding</a:t>
            </a:r>
          </a:p>
        </p:txBody>
      </p:sp>
      <p:sp>
        <p:nvSpPr>
          <p:cNvPr id="11" name="Chevron 72"/>
          <p:cNvSpPr/>
          <p:nvPr/>
        </p:nvSpPr>
        <p:spPr>
          <a:xfrm>
            <a:off x="9260492" y="2501074"/>
            <a:ext cx="1113008" cy="672384"/>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Bruke konto og nettbank</a:t>
            </a:r>
          </a:p>
        </p:txBody>
      </p:sp>
      <p:sp>
        <p:nvSpPr>
          <p:cNvPr id="12" name="Chevron 117"/>
          <p:cNvSpPr/>
          <p:nvPr/>
        </p:nvSpPr>
        <p:spPr>
          <a:xfrm>
            <a:off x="724428" y="4002604"/>
            <a:ext cx="876790" cy="64807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lvl="0" algn="ctr"/>
            <a:r>
              <a:rPr lang="nb-NO" sz="900" dirty="0">
                <a:solidFill>
                  <a:srgbClr val="FFFFFF"/>
                </a:solidFill>
              </a:rPr>
              <a:t>Kunde-kontroll og dokument-kontroll </a:t>
            </a:r>
          </a:p>
        </p:txBody>
      </p:sp>
      <p:sp>
        <p:nvSpPr>
          <p:cNvPr id="13" name="Chevron 119"/>
          <p:cNvSpPr/>
          <p:nvPr/>
        </p:nvSpPr>
        <p:spPr>
          <a:xfrm>
            <a:off x="2452620" y="3995036"/>
            <a:ext cx="922114" cy="64807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Etablere sperret konto</a:t>
            </a:r>
          </a:p>
        </p:txBody>
      </p:sp>
      <p:sp>
        <p:nvSpPr>
          <p:cNvPr id="14" name="Chevron 122"/>
          <p:cNvSpPr/>
          <p:nvPr/>
        </p:nvSpPr>
        <p:spPr>
          <a:xfrm>
            <a:off x="9077356" y="4002604"/>
            <a:ext cx="1135342" cy="64807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b-NO" sz="900" dirty="0">
                <a:solidFill>
                  <a:schemeClr val="bg1"/>
                </a:solidFill>
              </a:rPr>
              <a:t>Dokumentasjon på at AS er registrert</a:t>
            </a:r>
          </a:p>
        </p:txBody>
      </p:sp>
      <p:sp>
        <p:nvSpPr>
          <p:cNvPr id="15" name="Chevron 123"/>
          <p:cNvSpPr/>
          <p:nvPr/>
        </p:nvSpPr>
        <p:spPr>
          <a:xfrm>
            <a:off x="10157476" y="4002604"/>
            <a:ext cx="1195108" cy="64807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b-NO" sz="900" dirty="0">
                <a:solidFill>
                  <a:schemeClr val="bg1"/>
                </a:solidFill>
              </a:rPr>
              <a:t>Oppheve sperre på konto og opprette produkter</a:t>
            </a:r>
          </a:p>
        </p:txBody>
      </p:sp>
      <p:sp>
        <p:nvSpPr>
          <p:cNvPr id="16" name="TekstSylinder 15"/>
          <p:cNvSpPr txBox="1"/>
          <p:nvPr/>
        </p:nvSpPr>
        <p:spPr>
          <a:xfrm>
            <a:off x="961694" y="4797152"/>
            <a:ext cx="1490926" cy="261610"/>
          </a:xfrm>
          <a:prstGeom prst="rect">
            <a:avLst/>
          </a:prstGeom>
          <a:noFill/>
        </p:spPr>
        <p:txBody>
          <a:bodyPr wrap="square" rtlCol="0">
            <a:spAutoFit/>
          </a:bodyPr>
          <a:lstStyle/>
          <a:p>
            <a:pPr marL="0" indent="0">
              <a:buClr>
                <a:schemeClr val="accent2"/>
              </a:buClr>
              <a:buFont typeface="Wingdings" pitchFamily="2" charset="2"/>
              <a:buNone/>
            </a:pPr>
            <a:r>
              <a:rPr lang="nb-NO" sz="1100" b="1" dirty="0">
                <a:solidFill>
                  <a:schemeClr val="accent4">
                    <a:lumMod val="75000"/>
                  </a:schemeClr>
                </a:solidFill>
              </a:rPr>
              <a:t>BRØNNØYSUND</a:t>
            </a:r>
          </a:p>
        </p:txBody>
      </p:sp>
      <p:sp>
        <p:nvSpPr>
          <p:cNvPr id="17" name="Chevron 120"/>
          <p:cNvSpPr/>
          <p:nvPr/>
        </p:nvSpPr>
        <p:spPr>
          <a:xfrm>
            <a:off x="7709204" y="5101186"/>
            <a:ext cx="1037964" cy="648072"/>
          </a:xfrm>
          <a:prstGeom prst="chevron">
            <a:avLst>
              <a:gd name="adj" fmla="val 20919"/>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Registrere og tildele org.nr. </a:t>
            </a:r>
          </a:p>
        </p:txBody>
      </p:sp>
      <p:sp>
        <p:nvSpPr>
          <p:cNvPr id="18" name="Chevron 122"/>
          <p:cNvSpPr/>
          <p:nvPr/>
        </p:nvSpPr>
        <p:spPr>
          <a:xfrm>
            <a:off x="8717316" y="5101186"/>
            <a:ext cx="1093568" cy="648072"/>
          </a:xfrm>
          <a:prstGeom prst="chevron">
            <a:avLst>
              <a:gd name="adj" fmla="val 20919"/>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Firma</a:t>
            </a:r>
          </a:p>
          <a:p>
            <a:pPr algn="ctr"/>
            <a:r>
              <a:rPr lang="nb-NO" sz="900" dirty="0">
                <a:solidFill>
                  <a:schemeClr val="bg1"/>
                </a:solidFill>
              </a:rPr>
              <a:t>Attest</a:t>
            </a:r>
          </a:p>
        </p:txBody>
      </p:sp>
      <p:sp>
        <p:nvSpPr>
          <p:cNvPr id="19" name="TekstSylinder 18"/>
          <p:cNvSpPr txBox="1"/>
          <p:nvPr/>
        </p:nvSpPr>
        <p:spPr>
          <a:xfrm>
            <a:off x="1012460" y="3501008"/>
            <a:ext cx="713667" cy="261610"/>
          </a:xfrm>
          <a:prstGeom prst="rect">
            <a:avLst/>
          </a:prstGeom>
          <a:noFill/>
        </p:spPr>
        <p:txBody>
          <a:bodyPr wrap="square" rtlCol="0">
            <a:spAutoFit/>
          </a:bodyPr>
          <a:lstStyle/>
          <a:p>
            <a:pPr marL="0" indent="0">
              <a:buClr>
                <a:schemeClr val="accent2"/>
              </a:buClr>
              <a:buFont typeface="Wingdings" pitchFamily="2" charset="2"/>
              <a:buNone/>
            </a:pPr>
            <a:r>
              <a:rPr lang="nb-NO" sz="1100" b="1" dirty="0">
                <a:solidFill>
                  <a:schemeClr val="accent2"/>
                </a:solidFill>
              </a:rPr>
              <a:t>BANK</a:t>
            </a:r>
          </a:p>
        </p:txBody>
      </p:sp>
      <p:cxnSp>
        <p:nvCxnSpPr>
          <p:cNvPr id="20" name="Vinkel 19"/>
          <p:cNvCxnSpPr>
            <a:stCxn id="7" idx="2"/>
            <a:endCxn id="12" idx="0"/>
          </p:cNvCxnSpPr>
          <p:nvPr/>
        </p:nvCxnSpPr>
        <p:spPr>
          <a:xfrm rot="5400000">
            <a:off x="960785" y="3295555"/>
            <a:ext cx="841302" cy="572796"/>
          </a:xfrm>
          <a:prstGeom prst="bentConnector3">
            <a:avLst>
              <a:gd name="adj1" fmla="val 2886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Vinkel 20"/>
          <p:cNvCxnSpPr>
            <a:stCxn id="15" idx="0"/>
            <a:endCxn id="11" idx="2"/>
          </p:cNvCxnSpPr>
          <p:nvPr/>
        </p:nvCxnSpPr>
        <p:spPr>
          <a:xfrm rot="16200000" flipV="1">
            <a:off x="9802384" y="3117742"/>
            <a:ext cx="829146" cy="94057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Chevron 72"/>
          <p:cNvSpPr/>
          <p:nvPr/>
        </p:nvSpPr>
        <p:spPr>
          <a:xfrm>
            <a:off x="8252380" y="2513230"/>
            <a:ext cx="1113008" cy="660228"/>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Firmaattest i Altinn</a:t>
            </a:r>
          </a:p>
        </p:txBody>
      </p:sp>
      <p:cxnSp>
        <p:nvCxnSpPr>
          <p:cNvPr id="23" name="Rett linje 22"/>
          <p:cNvCxnSpPr/>
          <p:nvPr/>
        </p:nvCxnSpPr>
        <p:spPr>
          <a:xfrm>
            <a:off x="796436" y="3483450"/>
            <a:ext cx="8928992" cy="0"/>
          </a:xfrm>
          <a:prstGeom prst="line">
            <a:avLst/>
          </a:prstGeom>
          <a:ln w="9525">
            <a:prstDash val="sysDot"/>
          </a:ln>
        </p:spPr>
        <p:style>
          <a:lnRef idx="1">
            <a:schemeClr val="accent1"/>
          </a:lnRef>
          <a:fillRef idx="0">
            <a:schemeClr val="accent1"/>
          </a:fillRef>
          <a:effectRef idx="0">
            <a:schemeClr val="accent1"/>
          </a:effectRef>
          <a:fontRef idx="minor">
            <a:schemeClr val="tx1"/>
          </a:fontRef>
        </p:style>
      </p:cxnSp>
      <p:cxnSp>
        <p:nvCxnSpPr>
          <p:cNvPr id="24" name="Rett linje 23"/>
          <p:cNvCxnSpPr/>
          <p:nvPr/>
        </p:nvCxnSpPr>
        <p:spPr>
          <a:xfrm>
            <a:off x="796436" y="4797152"/>
            <a:ext cx="8928992" cy="0"/>
          </a:xfrm>
          <a:prstGeom prst="line">
            <a:avLst/>
          </a:prstGeom>
          <a:ln w="9525">
            <a:prstDash val="sysDot"/>
          </a:ln>
        </p:spPr>
        <p:style>
          <a:lnRef idx="1">
            <a:schemeClr val="accent1"/>
          </a:lnRef>
          <a:fillRef idx="0">
            <a:schemeClr val="accent1"/>
          </a:fillRef>
          <a:effectRef idx="0">
            <a:schemeClr val="accent1"/>
          </a:effectRef>
          <a:fontRef idx="minor">
            <a:schemeClr val="tx1"/>
          </a:fontRef>
        </p:style>
      </p:cxnSp>
      <p:sp>
        <p:nvSpPr>
          <p:cNvPr id="25" name="Chevron 119"/>
          <p:cNvSpPr/>
          <p:nvPr/>
        </p:nvSpPr>
        <p:spPr>
          <a:xfrm>
            <a:off x="1588524" y="4005064"/>
            <a:ext cx="922114" cy="64807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nb-NO" sz="900" dirty="0">
                <a:solidFill>
                  <a:schemeClr val="bg1"/>
                </a:solidFill>
              </a:rPr>
              <a:t>Etablere eSignering</a:t>
            </a:r>
          </a:p>
        </p:txBody>
      </p:sp>
      <p:cxnSp>
        <p:nvCxnSpPr>
          <p:cNvPr id="26" name="Vinkel 25"/>
          <p:cNvCxnSpPr/>
          <p:nvPr/>
        </p:nvCxnSpPr>
        <p:spPr>
          <a:xfrm rot="5400000" flipH="1" flipV="1">
            <a:off x="2914103" y="3288038"/>
            <a:ext cx="809422" cy="580263"/>
          </a:xfrm>
          <a:prstGeom prst="bentConnector3">
            <a:avLst>
              <a:gd name="adj1" fmla="val 55648"/>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Chevron 120"/>
          <p:cNvSpPr/>
          <p:nvPr/>
        </p:nvSpPr>
        <p:spPr>
          <a:xfrm>
            <a:off x="4540852" y="3429000"/>
            <a:ext cx="1627894" cy="1368152"/>
          </a:xfrm>
          <a:prstGeom prst="chevron">
            <a:avLst>
              <a:gd name="adj" fmla="val 20919"/>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nb-NO" sz="900" dirty="0">
                <a:solidFill>
                  <a:schemeClr val="bg1"/>
                </a:solidFill>
              </a:rPr>
              <a:t>1.Logge på Altinn med personlig BankID</a:t>
            </a:r>
          </a:p>
          <a:p>
            <a:pPr algn="ctr"/>
            <a:r>
              <a:rPr lang="nb-NO" sz="900" dirty="0">
                <a:solidFill>
                  <a:schemeClr val="bg1"/>
                </a:solidFill>
              </a:rPr>
              <a:t>2.Slå opp registermelding</a:t>
            </a:r>
          </a:p>
          <a:p>
            <a:pPr algn="ctr"/>
            <a:r>
              <a:rPr lang="nb-NO" sz="900" dirty="0">
                <a:solidFill>
                  <a:schemeClr val="bg1"/>
                </a:solidFill>
              </a:rPr>
              <a:t>3.Signere bekreftelse av innbetalt AS kapital</a:t>
            </a:r>
          </a:p>
          <a:p>
            <a:pPr algn="ctr"/>
            <a:r>
              <a:rPr lang="nb-NO" sz="900" dirty="0">
                <a:solidFill>
                  <a:schemeClr val="bg1"/>
                </a:solidFill>
              </a:rPr>
              <a:t>4.Logge ut</a:t>
            </a:r>
          </a:p>
        </p:txBody>
      </p:sp>
      <p:cxnSp>
        <p:nvCxnSpPr>
          <p:cNvPr id="28" name="Rett linje 27"/>
          <p:cNvCxnSpPr/>
          <p:nvPr/>
        </p:nvCxnSpPr>
        <p:spPr>
          <a:xfrm>
            <a:off x="796436" y="2204864"/>
            <a:ext cx="8928992" cy="0"/>
          </a:xfrm>
          <a:prstGeom prst="line">
            <a:avLst/>
          </a:prstGeom>
          <a:ln w="9525">
            <a:prstDash val="sysDot"/>
          </a:ln>
        </p:spPr>
        <p:style>
          <a:lnRef idx="1">
            <a:schemeClr val="accent1"/>
          </a:lnRef>
          <a:fillRef idx="0">
            <a:schemeClr val="accent1"/>
          </a:fillRef>
          <a:effectRef idx="0">
            <a:schemeClr val="accent1"/>
          </a:effectRef>
          <a:fontRef idx="minor">
            <a:schemeClr val="tx1"/>
          </a:fontRef>
        </p:style>
      </p:cxnSp>
      <p:cxnSp>
        <p:nvCxnSpPr>
          <p:cNvPr id="29" name="Rett linje 28"/>
          <p:cNvCxnSpPr/>
          <p:nvPr/>
        </p:nvCxnSpPr>
        <p:spPr>
          <a:xfrm>
            <a:off x="796436" y="5877272"/>
            <a:ext cx="8928992" cy="0"/>
          </a:xfrm>
          <a:prstGeom prst="line">
            <a:avLst/>
          </a:prstGeom>
          <a:ln w="9525">
            <a:prstDash val="sysDot"/>
          </a:ln>
        </p:spPr>
        <p:style>
          <a:lnRef idx="1">
            <a:schemeClr val="accent1"/>
          </a:lnRef>
          <a:fillRef idx="0">
            <a:schemeClr val="accent1"/>
          </a:fillRef>
          <a:effectRef idx="0">
            <a:schemeClr val="accent1"/>
          </a:effectRef>
          <a:fontRef idx="minor">
            <a:schemeClr val="tx1"/>
          </a:fontRef>
        </p:style>
      </p:cxnSp>
      <p:sp>
        <p:nvSpPr>
          <p:cNvPr id="30" name="Chevron 122"/>
          <p:cNvSpPr/>
          <p:nvPr/>
        </p:nvSpPr>
        <p:spPr>
          <a:xfrm>
            <a:off x="9797436" y="5101188"/>
            <a:ext cx="1080120" cy="648072"/>
          </a:xfrm>
          <a:prstGeom prst="chevron">
            <a:avLst>
              <a:gd name="adj" fmla="val 20919"/>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Kunngjøring av nytt AS på brreg.no</a:t>
            </a:r>
          </a:p>
        </p:txBody>
      </p:sp>
      <p:sp>
        <p:nvSpPr>
          <p:cNvPr id="31" name="Chevron 69"/>
          <p:cNvSpPr/>
          <p:nvPr/>
        </p:nvSpPr>
        <p:spPr>
          <a:xfrm>
            <a:off x="6289364" y="2519308"/>
            <a:ext cx="1256649" cy="648072"/>
          </a:xfrm>
          <a:prstGeom prst="chevron">
            <a:avLst>
              <a:gd name="adj" fmla="val 209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Signere registermelding i Bank</a:t>
            </a:r>
          </a:p>
        </p:txBody>
      </p:sp>
      <p:sp>
        <p:nvSpPr>
          <p:cNvPr id="32" name="Chevron 120"/>
          <p:cNvSpPr/>
          <p:nvPr/>
        </p:nvSpPr>
        <p:spPr>
          <a:xfrm>
            <a:off x="3318814" y="3578169"/>
            <a:ext cx="1366054" cy="1074967"/>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Registerdata </a:t>
            </a:r>
            <a:r>
              <a:rPr lang="nb-NO" sz="900" dirty="0" err="1">
                <a:solidFill>
                  <a:schemeClr val="bg1"/>
                </a:solidFill>
              </a:rPr>
              <a:t>xml</a:t>
            </a:r>
            <a:r>
              <a:rPr lang="nb-NO" sz="900" dirty="0">
                <a:solidFill>
                  <a:schemeClr val="bg1"/>
                </a:solidFill>
              </a:rPr>
              <a:t> /stiftelsesdokument/</a:t>
            </a:r>
            <a:br>
              <a:rPr lang="nb-NO" sz="900" dirty="0">
                <a:solidFill>
                  <a:schemeClr val="bg1"/>
                </a:solidFill>
              </a:rPr>
            </a:br>
            <a:r>
              <a:rPr lang="nb-NO" sz="900" dirty="0">
                <a:solidFill>
                  <a:schemeClr val="bg1"/>
                </a:solidFill>
              </a:rPr>
              <a:t>vedtekter/</a:t>
            </a:r>
          </a:p>
          <a:p>
            <a:pPr algn="ctr"/>
            <a:r>
              <a:rPr lang="nb-NO" sz="900" dirty="0">
                <a:solidFill>
                  <a:schemeClr val="bg1"/>
                </a:solidFill>
              </a:rPr>
              <a:t>bekreftelse av AS-kapital</a:t>
            </a:r>
          </a:p>
        </p:txBody>
      </p:sp>
      <p:pic>
        <p:nvPicPr>
          <p:cNvPr id="33" name="Bilde 32" descr="Bilderesultat for påbud"/>
          <p:cNvPicPr/>
          <p:nvPr/>
        </p:nvPicPr>
        <p:blipFill rotWithShape="1">
          <a:blip r:embed="rId2" cstate="print">
            <a:extLst>
              <a:ext uri="{28A0092B-C50C-407E-A947-70E740481C1C}">
                <a14:useLocalDpi xmlns:a14="http://schemas.microsoft.com/office/drawing/2010/main" val="0"/>
              </a:ext>
            </a:extLst>
          </a:blip>
          <a:srcRect l="6134" t="6133" r="6400" b="6399"/>
          <a:stretch/>
        </p:blipFill>
        <p:spPr bwMode="auto">
          <a:xfrm>
            <a:off x="7244251" y="2990994"/>
            <a:ext cx="96520" cy="96520"/>
          </a:xfrm>
          <a:prstGeom prst="rect">
            <a:avLst/>
          </a:prstGeom>
          <a:noFill/>
          <a:ln>
            <a:noFill/>
          </a:ln>
          <a:extLst>
            <a:ext uri="{53640926-AAD7-44D8-BBD7-CCE9431645EC}">
              <a14:shadowObscured xmlns:a14="http://schemas.microsoft.com/office/drawing/2010/main"/>
            </a:ext>
          </a:extLst>
        </p:spPr>
      </p:pic>
      <p:cxnSp>
        <p:nvCxnSpPr>
          <p:cNvPr id="34" name="Rett linje 33"/>
          <p:cNvCxnSpPr>
            <a:stCxn id="9" idx="2"/>
            <a:endCxn id="32" idx="0"/>
          </p:cNvCxnSpPr>
          <p:nvPr/>
        </p:nvCxnSpPr>
        <p:spPr>
          <a:xfrm flipH="1">
            <a:off x="3889405" y="3161302"/>
            <a:ext cx="22312" cy="416867"/>
          </a:xfrm>
          <a:prstGeom prst="line">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TekstSylinder 34"/>
          <p:cNvSpPr txBox="1"/>
          <p:nvPr/>
        </p:nvSpPr>
        <p:spPr>
          <a:xfrm>
            <a:off x="5924904" y="4740925"/>
            <a:ext cx="1152128" cy="369332"/>
          </a:xfrm>
          <a:prstGeom prst="rect">
            <a:avLst/>
          </a:prstGeom>
          <a:noFill/>
        </p:spPr>
        <p:txBody>
          <a:bodyPr wrap="square" rtlCol="0">
            <a:spAutoFit/>
          </a:bodyPr>
          <a:lstStyle/>
          <a:p>
            <a:r>
              <a:rPr lang="nb-NO" sz="900" dirty="0">
                <a:solidFill>
                  <a:srgbClr val="C00000"/>
                </a:solidFill>
              </a:rPr>
              <a:t>Altinn </a:t>
            </a:r>
          </a:p>
          <a:p>
            <a:r>
              <a:rPr lang="nb-NO" sz="900" dirty="0">
                <a:solidFill>
                  <a:srgbClr val="C00000"/>
                </a:solidFill>
              </a:rPr>
              <a:t>formidlingstjeneste</a:t>
            </a:r>
          </a:p>
        </p:txBody>
      </p:sp>
      <p:pic>
        <p:nvPicPr>
          <p:cNvPr id="36" name="Bilde 35" descr="Bilderesultat for utgår"/>
          <p:cNvPicPr/>
          <p:nvPr/>
        </p:nvPicPr>
        <p:blipFill rotWithShape="1">
          <a:blip r:embed="rId3" cstate="print">
            <a:extLst>
              <a:ext uri="{28A0092B-C50C-407E-A947-70E740481C1C}">
                <a14:useLocalDpi xmlns:a14="http://schemas.microsoft.com/office/drawing/2010/main" val="0"/>
              </a:ext>
            </a:extLst>
          </a:blip>
          <a:srcRect l="14298" t="12917" r="14828" b="53695"/>
          <a:stretch/>
        </p:blipFill>
        <p:spPr bwMode="auto">
          <a:xfrm>
            <a:off x="4654130" y="4630703"/>
            <a:ext cx="318770" cy="91440"/>
          </a:xfrm>
          <a:prstGeom prst="rect">
            <a:avLst/>
          </a:prstGeom>
          <a:noFill/>
          <a:ln>
            <a:noFill/>
          </a:ln>
          <a:extLst>
            <a:ext uri="{53640926-AAD7-44D8-BBD7-CCE9431645EC}">
              <a14:shadowObscured xmlns:a14="http://schemas.microsoft.com/office/drawing/2010/main"/>
            </a:ext>
          </a:extLst>
        </p:spPr>
      </p:pic>
      <p:pic>
        <p:nvPicPr>
          <p:cNvPr id="37" name="Bilde 36" descr="Bilderesultat for utgår"/>
          <p:cNvPicPr/>
          <p:nvPr/>
        </p:nvPicPr>
        <p:blipFill rotWithShape="1">
          <a:blip r:embed="rId3" cstate="print">
            <a:extLst>
              <a:ext uri="{28A0092B-C50C-407E-A947-70E740481C1C}">
                <a14:useLocalDpi xmlns:a14="http://schemas.microsoft.com/office/drawing/2010/main" val="0"/>
              </a:ext>
            </a:extLst>
          </a:blip>
          <a:srcRect l="14298" t="12917" r="14828" b="53695"/>
          <a:stretch/>
        </p:blipFill>
        <p:spPr bwMode="auto">
          <a:xfrm>
            <a:off x="4684868" y="2996074"/>
            <a:ext cx="318770" cy="91440"/>
          </a:xfrm>
          <a:prstGeom prst="rect">
            <a:avLst/>
          </a:prstGeom>
          <a:noFill/>
          <a:ln>
            <a:noFill/>
          </a:ln>
          <a:extLst>
            <a:ext uri="{53640926-AAD7-44D8-BBD7-CCE9431645EC}">
              <a14:shadowObscured xmlns:a14="http://schemas.microsoft.com/office/drawing/2010/main"/>
            </a:ext>
          </a:extLst>
        </p:spPr>
      </p:pic>
      <p:sp>
        <p:nvSpPr>
          <p:cNvPr id="38" name="Chevron 119"/>
          <p:cNvSpPr/>
          <p:nvPr/>
        </p:nvSpPr>
        <p:spPr>
          <a:xfrm>
            <a:off x="6197036" y="4005064"/>
            <a:ext cx="1038617" cy="648072"/>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nb-NO" sz="900" dirty="0">
                <a:solidFill>
                  <a:schemeClr val="bg1"/>
                </a:solidFill>
              </a:rPr>
              <a:t>Signere (maskinelt) bekreftelse av AS-kapital </a:t>
            </a:r>
          </a:p>
        </p:txBody>
      </p:sp>
      <p:sp>
        <p:nvSpPr>
          <p:cNvPr id="39" name="Chevron 120"/>
          <p:cNvSpPr/>
          <p:nvPr/>
        </p:nvSpPr>
        <p:spPr>
          <a:xfrm>
            <a:off x="4396836" y="5131792"/>
            <a:ext cx="1037964" cy="648072"/>
          </a:xfrm>
          <a:prstGeom prst="chevron">
            <a:avLst>
              <a:gd name="adj" fmla="val 20919"/>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Motta data og vedlegg i </a:t>
            </a:r>
            <a:r>
              <a:rPr lang="nb-NO" sz="900" dirty="0" err="1">
                <a:solidFill>
                  <a:schemeClr val="bg1"/>
                </a:solidFill>
              </a:rPr>
              <a:t>BRsys</a:t>
            </a:r>
            <a:endParaRPr lang="nb-NO" sz="900" dirty="0">
              <a:solidFill>
                <a:schemeClr val="bg1"/>
              </a:solidFill>
            </a:endParaRPr>
          </a:p>
        </p:txBody>
      </p:sp>
      <p:sp>
        <p:nvSpPr>
          <p:cNvPr id="40" name="Chevron 120"/>
          <p:cNvSpPr/>
          <p:nvPr/>
        </p:nvSpPr>
        <p:spPr>
          <a:xfrm>
            <a:off x="2308604" y="5131792"/>
            <a:ext cx="1188336" cy="648072"/>
          </a:xfrm>
          <a:prstGeom prst="chevron">
            <a:avLst>
              <a:gd name="adj" fmla="val 20919"/>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Pre-kontroll av registerdata </a:t>
            </a:r>
          </a:p>
        </p:txBody>
      </p:sp>
      <p:sp>
        <p:nvSpPr>
          <p:cNvPr id="41" name="Chevron 120"/>
          <p:cNvSpPr/>
          <p:nvPr/>
        </p:nvSpPr>
        <p:spPr>
          <a:xfrm>
            <a:off x="6514920" y="5121910"/>
            <a:ext cx="1194284" cy="648072"/>
          </a:xfrm>
          <a:prstGeom prst="chevron">
            <a:avLst>
              <a:gd name="adj" fmla="val 20919"/>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Overfør til dagens elektroniske løsning</a:t>
            </a:r>
          </a:p>
        </p:txBody>
      </p:sp>
      <p:cxnSp>
        <p:nvCxnSpPr>
          <p:cNvPr id="42" name="Vinkel 41"/>
          <p:cNvCxnSpPr>
            <a:stCxn id="32" idx="2"/>
            <a:endCxn id="40" idx="0"/>
          </p:cNvCxnSpPr>
          <p:nvPr/>
        </p:nvCxnSpPr>
        <p:spPr>
          <a:xfrm rot="5400000">
            <a:off x="3122868" y="4365255"/>
            <a:ext cx="478656" cy="1054418"/>
          </a:xfrm>
          <a:prstGeom prst="bentConnector3">
            <a:avLst/>
          </a:prstGeom>
          <a:ln>
            <a:solidFill>
              <a:srgbClr val="00B05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pic>
        <p:nvPicPr>
          <p:cNvPr id="43" name="Bilde 42"/>
          <p:cNvPicPr/>
          <p:nvPr/>
        </p:nvPicPr>
        <p:blipFill>
          <a:blip r:embed="rId4" cstate="print">
            <a:extLst>
              <a:ext uri="{28A0092B-C50C-407E-A947-70E740481C1C}">
                <a14:useLocalDpi xmlns:a14="http://schemas.microsoft.com/office/drawing/2010/main" val="0"/>
              </a:ext>
            </a:extLst>
          </a:blip>
          <a:stretch>
            <a:fillRect/>
          </a:stretch>
        </p:blipFill>
        <p:spPr>
          <a:xfrm>
            <a:off x="6467369" y="5591247"/>
            <a:ext cx="243727" cy="211699"/>
          </a:xfrm>
          <a:prstGeom prst="rect">
            <a:avLst/>
          </a:prstGeom>
        </p:spPr>
      </p:pic>
      <p:pic>
        <p:nvPicPr>
          <p:cNvPr id="44" name="Bilde 43"/>
          <p:cNvPicPr/>
          <p:nvPr/>
        </p:nvPicPr>
        <p:blipFill>
          <a:blip r:embed="rId4" cstate="print">
            <a:extLst>
              <a:ext uri="{28A0092B-C50C-407E-A947-70E740481C1C}">
                <a14:useLocalDpi xmlns:a14="http://schemas.microsoft.com/office/drawing/2010/main" val="0"/>
              </a:ext>
            </a:extLst>
          </a:blip>
          <a:stretch>
            <a:fillRect/>
          </a:stretch>
        </p:blipFill>
        <p:spPr>
          <a:xfrm>
            <a:off x="4396836" y="5595322"/>
            <a:ext cx="243727" cy="211699"/>
          </a:xfrm>
          <a:prstGeom prst="rect">
            <a:avLst/>
          </a:prstGeom>
        </p:spPr>
      </p:pic>
      <p:pic>
        <p:nvPicPr>
          <p:cNvPr id="45" name="Bilde 44"/>
          <p:cNvPicPr/>
          <p:nvPr/>
        </p:nvPicPr>
        <p:blipFill>
          <a:blip r:embed="rId4" cstate="print">
            <a:extLst>
              <a:ext uri="{28A0092B-C50C-407E-A947-70E740481C1C}">
                <a14:useLocalDpi xmlns:a14="http://schemas.microsoft.com/office/drawing/2010/main" val="0"/>
              </a:ext>
            </a:extLst>
          </a:blip>
          <a:stretch>
            <a:fillRect/>
          </a:stretch>
        </p:blipFill>
        <p:spPr>
          <a:xfrm>
            <a:off x="2256198" y="5591248"/>
            <a:ext cx="243727" cy="211699"/>
          </a:xfrm>
          <a:prstGeom prst="rect">
            <a:avLst/>
          </a:prstGeom>
        </p:spPr>
      </p:pic>
      <p:cxnSp>
        <p:nvCxnSpPr>
          <p:cNvPr id="46" name="Vinkel 45"/>
          <p:cNvCxnSpPr>
            <a:stCxn id="47" idx="2"/>
            <a:endCxn id="39" idx="0"/>
          </p:cNvCxnSpPr>
          <p:nvPr/>
        </p:nvCxnSpPr>
        <p:spPr>
          <a:xfrm rot="5400000">
            <a:off x="6226252" y="3346926"/>
            <a:ext cx="406648" cy="3163085"/>
          </a:xfrm>
          <a:prstGeom prst="bentConnector3">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7" name="Chevron 119"/>
          <p:cNvSpPr/>
          <p:nvPr/>
        </p:nvSpPr>
        <p:spPr>
          <a:xfrm>
            <a:off x="7277156" y="3933057"/>
            <a:ext cx="1633621" cy="792087"/>
          </a:xfrm>
          <a:prstGeom prst="chevron">
            <a:avLst>
              <a:gd name="adj" fmla="val 2091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Overføre Registerdata </a:t>
            </a:r>
            <a:r>
              <a:rPr lang="nb-NO" sz="900" dirty="0" err="1">
                <a:solidFill>
                  <a:schemeClr val="bg1"/>
                </a:solidFill>
              </a:rPr>
              <a:t>xml</a:t>
            </a:r>
            <a:r>
              <a:rPr lang="nb-NO" sz="900" dirty="0">
                <a:solidFill>
                  <a:schemeClr val="bg1"/>
                </a:solidFill>
              </a:rPr>
              <a:t> /stiftelsesdokument/</a:t>
            </a:r>
            <a:br>
              <a:rPr lang="nb-NO" sz="900" dirty="0">
                <a:solidFill>
                  <a:schemeClr val="bg1"/>
                </a:solidFill>
              </a:rPr>
            </a:br>
            <a:r>
              <a:rPr lang="nb-NO" sz="900" dirty="0">
                <a:solidFill>
                  <a:schemeClr val="bg1"/>
                </a:solidFill>
              </a:rPr>
              <a:t>vedtekter/bekreftelse av AS-kapital</a:t>
            </a:r>
          </a:p>
        </p:txBody>
      </p:sp>
      <p:pic>
        <p:nvPicPr>
          <p:cNvPr id="48" name="Bilde 47" descr="Bilderesultat for påbud"/>
          <p:cNvPicPr/>
          <p:nvPr/>
        </p:nvPicPr>
        <p:blipFill rotWithShape="1">
          <a:blip r:embed="rId2" cstate="print">
            <a:extLst>
              <a:ext uri="{28A0092B-C50C-407E-A947-70E740481C1C}">
                <a14:useLocalDpi xmlns:a14="http://schemas.microsoft.com/office/drawing/2010/main" val="0"/>
              </a:ext>
            </a:extLst>
          </a:blip>
          <a:srcRect l="6134" t="6133" r="6400" b="6399"/>
          <a:stretch/>
        </p:blipFill>
        <p:spPr bwMode="auto">
          <a:xfrm>
            <a:off x="7028772" y="4230120"/>
            <a:ext cx="96520" cy="96520"/>
          </a:xfrm>
          <a:prstGeom prst="rect">
            <a:avLst/>
          </a:prstGeom>
          <a:noFill/>
          <a:ln>
            <a:noFill/>
          </a:ln>
          <a:extLst>
            <a:ext uri="{53640926-AAD7-44D8-BBD7-CCE9431645EC}">
              <a14:shadowObscured xmlns:a14="http://schemas.microsoft.com/office/drawing/2010/main"/>
            </a:ext>
          </a:extLst>
        </p:spPr>
      </p:pic>
      <p:pic>
        <p:nvPicPr>
          <p:cNvPr id="49" name="Bilde 48"/>
          <p:cNvPicPr/>
          <p:nvPr/>
        </p:nvPicPr>
        <p:blipFill>
          <a:blip r:embed="rId4" cstate="print">
            <a:extLst>
              <a:ext uri="{28A0092B-C50C-407E-A947-70E740481C1C}">
                <a14:useLocalDpi xmlns:a14="http://schemas.microsoft.com/office/drawing/2010/main" val="0"/>
              </a:ext>
            </a:extLst>
          </a:blip>
          <a:stretch>
            <a:fillRect/>
          </a:stretch>
        </p:blipFill>
        <p:spPr>
          <a:xfrm>
            <a:off x="7277156" y="4523605"/>
            <a:ext cx="243727" cy="211699"/>
          </a:xfrm>
          <a:prstGeom prst="rect">
            <a:avLst/>
          </a:prstGeom>
        </p:spPr>
      </p:pic>
      <p:cxnSp>
        <p:nvCxnSpPr>
          <p:cNvPr id="50" name="Vinkel 49"/>
          <p:cNvCxnSpPr>
            <a:endCxn id="22" idx="2"/>
          </p:cNvCxnSpPr>
          <p:nvPr/>
        </p:nvCxnSpPr>
        <p:spPr>
          <a:xfrm rot="16200000" flipV="1">
            <a:off x="7908723" y="4004562"/>
            <a:ext cx="1927730" cy="265521"/>
          </a:xfrm>
          <a:prstGeom prst="bentConnector3">
            <a:avLst>
              <a:gd name="adj1" fmla="val 67919"/>
            </a:avLst>
          </a:prstGeom>
          <a:ln>
            <a:tailEnd type="arrow"/>
          </a:ln>
        </p:spPr>
        <p:style>
          <a:lnRef idx="1">
            <a:schemeClr val="accent1"/>
          </a:lnRef>
          <a:fillRef idx="0">
            <a:schemeClr val="accent1"/>
          </a:fillRef>
          <a:effectRef idx="0">
            <a:schemeClr val="accent1"/>
          </a:effectRef>
          <a:fontRef idx="minor">
            <a:schemeClr val="tx1"/>
          </a:fontRef>
        </p:style>
      </p:cxnSp>
      <p:sp>
        <p:nvSpPr>
          <p:cNvPr id="51" name="TekstSylinder 50"/>
          <p:cNvSpPr txBox="1"/>
          <p:nvPr/>
        </p:nvSpPr>
        <p:spPr>
          <a:xfrm>
            <a:off x="9246772" y="4854352"/>
            <a:ext cx="1786752" cy="230832"/>
          </a:xfrm>
          <a:prstGeom prst="rect">
            <a:avLst/>
          </a:prstGeom>
          <a:noFill/>
        </p:spPr>
        <p:txBody>
          <a:bodyPr wrap="square" rtlCol="0">
            <a:spAutoFit/>
          </a:bodyPr>
          <a:lstStyle/>
          <a:p>
            <a:r>
              <a:rPr lang="nb-NO" sz="900" dirty="0">
                <a:solidFill>
                  <a:srgbClr val="C00000"/>
                </a:solidFill>
              </a:rPr>
              <a:t>Altinn formidlingstjeneste</a:t>
            </a:r>
          </a:p>
        </p:txBody>
      </p:sp>
      <p:cxnSp>
        <p:nvCxnSpPr>
          <p:cNvPr id="52" name="Rett pil 51"/>
          <p:cNvCxnSpPr>
            <a:stCxn id="18" idx="0"/>
            <a:endCxn id="14" idx="2"/>
          </p:cNvCxnSpPr>
          <p:nvPr/>
        </p:nvCxnSpPr>
        <p:spPr>
          <a:xfrm flipV="1">
            <a:off x="9196315" y="4650676"/>
            <a:ext cx="380927" cy="45051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3" name="TekstSylinder 52"/>
          <p:cNvSpPr txBox="1"/>
          <p:nvPr/>
        </p:nvSpPr>
        <p:spPr>
          <a:xfrm>
            <a:off x="3497157" y="4869160"/>
            <a:ext cx="724304" cy="369332"/>
          </a:xfrm>
          <a:prstGeom prst="rect">
            <a:avLst/>
          </a:prstGeom>
          <a:noFill/>
          <a:ln>
            <a:noFill/>
          </a:ln>
        </p:spPr>
        <p:txBody>
          <a:bodyPr wrap="square" rtlCol="0">
            <a:spAutoFit/>
          </a:bodyPr>
          <a:lstStyle/>
          <a:p>
            <a:r>
              <a:rPr lang="nb-NO" sz="900" dirty="0">
                <a:solidFill>
                  <a:srgbClr val="00B050"/>
                </a:solidFill>
              </a:rPr>
              <a:t>Web-service</a:t>
            </a:r>
          </a:p>
        </p:txBody>
      </p:sp>
      <p:cxnSp>
        <p:nvCxnSpPr>
          <p:cNvPr id="54" name="Vinkel 53"/>
          <p:cNvCxnSpPr>
            <a:stCxn id="31" idx="3"/>
            <a:endCxn id="47" idx="1"/>
          </p:cNvCxnSpPr>
          <p:nvPr/>
        </p:nvCxnSpPr>
        <p:spPr>
          <a:xfrm flipH="1">
            <a:off x="7442853" y="2843344"/>
            <a:ext cx="103160" cy="1485757"/>
          </a:xfrm>
          <a:prstGeom prst="bentConnector5">
            <a:avLst>
              <a:gd name="adj1" fmla="val -221598"/>
              <a:gd name="adj2" fmla="val 47577"/>
              <a:gd name="adj3" fmla="val 277278"/>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Rett pil 54"/>
          <p:cNvCxnSpPr>
            <a:stCxn id="38" idx="3"/>
            <a:endCxn id="47" idx="1"/>
          </p:cNvCxnSpPr>
          <p:nvPr/>
        </p:nvCxnSpPr>
        <p:spPr>
          <a:xfrm>
            <a:off x="7235653" y="4329100"/>
            <a:ext cx="207200"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56" name="Bilde 55"/>
          <p:cNvPicPr/>
          <p:nvPr/>
        </p:nvPicPr>
        <p:blipFill>
          <a:blip r:embed="rId4" cstate="print">
            <a:extLst>
              <a:ext uri="{28A0092B-C50C-407E-A947-70E740481C1C}">
                <a14:useLocalDpi xmlns:a14="http://schemas.microsoft.com/office/drawing/2010/main" val="0"/>
              </a:ext>
            </a:extLst>
          </a:blip>
          <a:stretch>
            <a:fillRect/>
          </a:stretch>
        </p:blipFill>
        <p:spPr>
          <a:xfrm>
            <a:off x="3309333" y="4510444"/>
            <a:ext cx="243727" cy="211699"/>
          </a:xfrm>
          <a:prstGeom prst="rect">
            <a:avLst/>
          </a:prstGeom>
        </p:spPr>
      </p:pic>
      <p:pic>
        <p:nvPicPr>
          <p:cNvPr id="57" name="Bilde 56" descr="Bilderesultat for påbud"/>
          <p:cNvPicPr/>
          <p:nvPr/>
        </p:nvPicPr>
        <p:blipFill rotWithShape="1">
          <a:blip r:embed="rId2" cstate="print">
            <a:extLst>
              <a:ext uri="{28A0092B-C50C-407E-A947-70E740481C1C}">
                <a14:useLocalDpi xmlns:a14="http://schemas.microsoft.com/office/drawing/2010/main" val="0"/>
              </a:ext>
            </a:extLst>
          </a:blip>
          <a:srcRect l="6134" t="6133" r="6400" b="6399"/>
          <a:stretch/>
        </p:blipFill>
        <p:spPr bwMode="auto">
          <a:xfrm>
            <a:off x="2414118" y="2996222"/>
            <a:ext cx="96520" cy="96520"/>
          </a:xfrm>
          <a:prstGeom prst="rect">
            <a:avLst/>
          </a:prstGeom>
          <a:noFill/>
          <a:ln>
            <a:noFill/>
          </a:ln>
          <a:extLst>
            <a:ext uri="{53640926-AAD7-44D8-BBD7-CCE9431645EC}">
              <a14:shadowObscured xmlns:a14="http://schemas.microsoft.com/office/drawing/2010/main"/>
            </a:ext>
          </a:extLst>
        </p:spPr>
      </p:pic>
      <p:cxnSp>
        <p:nvCxnSpPr>
          <p:cNvPr id="58" name="Rett pil 57"/>
          <p:cNvCxnSpPr>
            <a:stCxn id="32" idx="3"/>
            <a:endCxn id="38" idx="1"/>
          </p:cNvCxnSpPr>
          <p:nvPr/>
        </p:nvCxnSpPr>
        <p:spPr>
          <a:xfrm>
            <a:off x="4684868" y="4115653"/>
            <a:ext cx="1647738" cy="2134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Rett pil 58"/>
          <p:cNvCxnSpPr>
            <a:stCxn id="32" idx="3"/>
          </p:cNvCxnSpPr>
          <p:nvPr/>
        </p:nvCxnSpPr>
        <p:spPr>
          <a:xfrm flipV="1">
            <a:off x="4684868" y="3173458"/>
            <a:ext cx="1635864" cy="9421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Vinkel 59"/>
          <p:cNvCxnSpPr>
            <a:endCxn id="14" idx="0"/>
          </p:cNvCxnSpPr>
          <p:nvPr/>
        </p:nvCxnSpPr>
        <p:spPr>
          <a:xfrm rot="16200000" flipH="1">
            <a:off x="8876722" y="3302084"/>
            <a:ext cx="829146" cy="571893"/>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61" name="Chevron 120"/>
          <p:cNvSpPr/>
          <p:nvPr/>
        </p:nvSpPr>
        <p:spPr>
          <a:xfrm>
            <a:off x="5404948" y="5130035"/>
            <a:ext cx="1037964" cy="648072"/>
          </a:xfrm>
          <a:prstGeom prst="chevron">
            <a:avLst>
              <a:gd name="adj" fmla="val 20919"/>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900" dirty="0">
                <a:solidFill>
                  <a:schemeClr val="bg1"/>
                </a:solidFill>
              </a:rPr>
              <a:t>SDO validering</a:t>
            </a:r>
          </a:p>
        </p:txBody>
      </p:sp>
      <p:pic>
        <p:nvPicPr>
          <p:cNvPr id="62" name="Bilde 61"/>
          <p:cNvPicPr/>
          <p:nvPr/>
        </p:nvPicPr>
        <p:blipFill>
          <a:blip r:embed="rId4" cstate="print">
            <a:extLst>
              <a:ext uri="{28A0092B-C50C-407E-A947-70E740481C1C}">
                <a14:useLocalDpi xmlns:a14="http://schemas.microsoft.com/office/drawing/2010/main" val="0"/>
              </a:ext>
            </a:extLst>
          </a:blip>
          <a:stretch>
            <a:fillRect/>
          </a:stretch>
        </p:blipFill>
        <p:spPr>
          <a:xfrm>
            <a:off x="5404948" y="5593565"/>
            <a:ext cx="243727" cy="211699"/>
          </a:xfrm>
          <a:prstGeom prst="rect">
            <a:avLst/>
          </a:prstGeom>
        </p:spPr>
      </p:pic>
      <p:sp>
        <p:nvSpPr>
          <p:cNvPr id="63" name="Rektangel 62"/>
          <p:cNvSpPr/>
          <p:nvPr/>
        </p:nvSpPr>
        <p:spPr>
          <a:xfrm>
            <a:off x="839416" y="6267919"/>
            <a:ext cx="10153128" cy="545457"/>
          </a:xfrm>
          <a:prstGeom prst="rect">
            <a:avLst/>
          </a:prstGeom>
          <a:solidFill>
            <a:schemeClr val="bg2">
              <a:lumMod val="85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r>
              <a:rPr lang="nb-NO" sz="1400" dirty="0">
                <a:solidFill>
                  <a:schemeClr val="tx1"/>
                </a:solidFill>
              </a:rPr>
              <a:t>Alternativ C er prosjektets anbefalte løsning da den er framtidsrettet for både banker og Brønnøysundregistrene samtidig som den gir en enklere kundereise for etablerer</a:t>
            </a:r>
          </a:p>
        </p:txBody>
      </p:sp>
      <p:pic>
        <p:nvPicPr>
          <p:cNvPr id="64" name="Bilde 63"/>
          <p:cNvPicPr>
            <a:picLocks noChangeAspect="1"/>
          </p:cNvPicPr>
          <p:nvPr/>
        </p:nvPicPr>
        <p:blipFill>
          <a:blip r:embed="rId5"/>
          <a:stretch>
            <a:fillRect/>
          </a:stretch>
        </p:blipFill>
        <p:spPr>
          <a:xfrm>
            <a:off x="11017001" y="5767784"/>
            <a:ext cx="1130300" cy="1117600"/>
          </a:xfrm>
          <a:prstGeom prst="rect">
            <a:avLst/>
          </a:prstGeom>
        </p:spPr>
      </p:pic>
    </p:spTree>
    <p:extLst>
      <p:ext uri="{BB962C8B-B14F-4D97-AF65-F5344CB8AC3E}">
        <p14:creationId xmlns:p14="http://schemas.microsoft.com/office/powerpoint/2010/main" val="3413746996"/>
      </p:ext>
    </p:extLst>
  </p:cSld>
  <p:clrMapOvr>
    <a:masterClrMapping/>
  </p:clrMapOvr>
</p:sld>
</file>

<file path=ppt/theme/theme1.xml><?xml version="1.0" encoding="utf-8"?>
<a:theme xmlns:a="http://schemas.openxmlformats.org/drawingml/2006/main" name="Master lys bakgrunn">
  <a:themeElements>
    <a:clrScheme name="BITS NY">
      <a:dk1>
        <a:srgbClr val="35393C"/>
      </a:dk1>
      <a:lt1>
        <a:srgbClr val="F0F0F2"/>
      </a:lt1>
      <a:dk2>
        <a:srgbClr val="008ED2"/>
      </a:dk2>
      <a:lt2>
        <a:srgbClr val="FFFFFF"/>
      </a:lt2>
      <a:accent1>
        <a:srgbClr val="008ED2"/>
      </a:accent1>
      <a:accent2>
        <a:srgbClr val="A8A8A8"/>
      </a:accent2>
      <a:accent3>
        <a:srgbClr val="009AB3"/>
      </a:accent3>
      <a:accent4>
        <a:srgbClr val="16518C"/>
      </a:accent4>
      <a:accent5>
        <a:srgbClr val="C3D2A3"/>
      </a:accent5>
      <a:accent6>
        <a:srgbClr val="7CA76C"/>
      </a:accent6>
      <a:hlink>
        <a:srgbClr val="34ADEF"/>
      </a:hlink>
      <a:folHlink>
        <a:srgbClr val="34ADEF"/>
      </a:folHlink>
    </a:clrScheme>
    <a:fontScheme name="Museo Slab">
      <a:majorFont>
        <a:latin typeface="Museo Slab 500"/>
        <a:ea typeface=""/>
        <a:cs typeface=""/>
      </a:majorFont>
      <a:minorFont>
        <a:latin typeface="Museo Slab 500"/>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its PowerPoint Template 2.potx [Skrivebeskyttet]" id="{BDA56010-18A1-4ABD-AE45-C1FCB2BA4082}" vid="{FFDF33C2-D528-4DA2-BC8D-7398BC74C9A0}"/>
    </a:ext>
  </a:extLst>
</a:theme>
</file>

<file path=ppt/theme/theme2.xml><?xml version="1.0" encoding="utf-8"?>
<a:theme xmlns:a="http://schemas.openxmlformats.org/drawingml/2006/main" name="Master mørk bakgrunn">
  <a:themeElements>
    <a:clrScheme name="BITS 1">
      <a:dk1>
        <a:srgbClr val="303B41"/>
      </a:dk1>
      <a:lt1>
        <a:srgbClr val="F0F0F2"/>
      </a:lt1>
      <a:dk2>
        <a:srgbClr val="34ADEF"/>
      </a:dk2>
      <a:lt2>
        <a:srgbClr val="FFFFFF"/>
      </a:lt2>
      <a:accent1>
        <a:srgbClr val="303B41"/>
      </a:accent1>
      <a:accent2>
        <a:srgbClr val="A1A1AD"/>
      </a:accent2>
      <a:accent3>
        <a:srgbClr val="3A454B"/>
      </a:accent3>
      <a:accent4>
        <a:srgbClr val="CC6600"/>
      </a:accent4>
      <a:accent5>
        <a:srgbClr val="FFC000"/>
      </a:accent5>
      <a:accent6>
        <a:srgbClr val="F0F0F2"/>
      </a:accent6>
      <a:hlink>
        <a:srgbClr val="34ADEF"/>
      </a:hlink>
      <a:folHlink>
        <a:srgbClr val="34ADE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its PowerPoint Template 2.potx [Skrivebeskyttet]" id="{BDA56010-18A1-4ABD-AE45-C1FCB2BA4082}" vid="{2ACFBB3C-B709-48F5-A95A-DBFCECFCB3A4}"/>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C18032F1F873634383F748375EC51F9C" ma:contentTypeVersion="0" ma:contentTypeDescription="Opprett et nytt dokument." ma:contentTypeScope="" ma:versionID="4a2c0ef74d78bd185545161a5235b126">
  <xsd:schema xmlns:xsd="http://www.w3.org/2001/XMLSchema" xmlns:xs="http://www.w3.org/2001/XMLSchema" xmlns:p="http://schemas.microsoft.com/office/2006/metadata/properties" targetNamespace="http://schemas.microsoft.com/office/2006/metadata/properties" ma:root="true" ma:fieldsID="3e2500873ed525c1cf306a41cba81ed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C84D0BA-E680-4FEA-A5F7-CD47C660DCA4}">
  <ds:schemaRefs>
    <ds:schemaRef ds:uri="http://schemas.microsoft.com/sharepoint/v3/contenttype/forms"/>
  </ds:schemaRefs>
</ds:datastoreItem>
</file>

<file path=customXml/itemProps2.xml><?xml version="1.0" encoding="utf-8"?>
<ds:datastoreItem xmlns:ds="http://schemas.openxmlformats.org/officeDocument/2006/customXml" ds:itemID="{C2D13FD9-5F67-47B5-80E6-61BB4DB199A8}">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4B3255E-1E43-4102-B1BD-754E767C89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Bits PowerPoint Template 2</Template>
  <TotalTime>1259</TotalTime>
  <Words>1259</Words>
  <Application>Microsoft Office PowerPoint</Application>
  <PresentationFormat>Widescreen</PresentationFormat>
  <Paragraphs>213</Paragraphs>
  <Slides>15</Slides>
  <Notes>0</Notes>
  <HiddenSlides>0</HiddenSlides>
  <MMClips>0</MMClips>
  <ScaleCrop>false</ScaleCrop>
  <HeadingPairs>
    <vt:vector size="8" baseType="variant">
      <vt:variant>
        <vt:lpstr>Brukte skrifter</vt:lpstr>
      </vt:variant>
      <vt:variant>
        <vt:i4>5</vt:i4>
      </vt:variant>
      <vt:variant>
        <vt:lpstr>Tema</vt:lpstr>
      </vt:variant>
      <vt:variant>
        <vt:i4>2</vt:i4>
      </vt:variant>
      <vt:variant>
        <vt:lpstr>Innebygde OLE-servere</vt:lpstr>
      </vt:variant>
      <vt:variant>
        <vt:i4>1</vt:i4>
      </vt:variant>
      <vt:variant>
        <vt:lpstr>Lysbildetitler</vt:lpstr>
      </vt:variant>
      <vt:variant>
        <vt:i4>15</vt:i4>
      </vt:variant>
    </vt:vector>
  </HeadingPairs>
  <TitlesOfParts>
    <vt:vector size="23" baseType="lpstr">
      <vt:lpstr>Arial</vt:lpstr>
      <vt:lpstr>Arial</vt:lpstr>
      <vt:lpstr>Calibri</vt:lpstr>
      <vt:lpstr>Museo Slab 500</vt:lpstr>
      <vt:lpstr>Wingdings</vt:lpstr>
      <vt:lpstr>Master lys bakgrunn</vt:lpstr>
      <vt:lpstr>Master mørk bakgrunn</vt:lpstr>
      <vt:lpstr>Document</vt:lpstr>
      <vt:lpstr>DSOP Selskapsetablering</vt:lpstr>
      <vt:lpstr>Innhold</vt:lpstr>
      <vt:lpstr>Bakgrunn</vt:lpstr>
      <vt:lpstr>Utfordringer i AS IS</vt:lpstr>
      <vt:lpstr>AS-IS Stiftelse av AS inklusive registrering av AS-kapital </vt:lpstr>
      <vt:lpstr>Løsningsforslag som er vurdert</vt:lpstr>
      <vt:lpstr>Forslag A: Bank bekrefter manuelt aksjeinnskudd i registermeldingen - IKKE ANBFALT</vt:lpstr>
      <vt:lpstr>Forslag B: Bank maskinelt bekrefter aksjekapital til Brønnøysundregistrene - IKKE ANBEFALT</vt:lpstr>
      <vt:lpstr>Forslag C: Bank maskinelt oversender nødvendig registreringsdata  og bekreftelse av aksjekapital til Brønnøysundregistrene - ANBEFALT</vt:lpstr>
      <vt:lpstr>Kost nytte av anbefalt løsning (Alternativ C)</vt:lpstr>
      <vt:lpstr>Kost nytte og sammenligning av alternativer</vt:lpstr>
      <vt:lpstr>Anbefalt videre arbeid i DSOP-samarbeidet</vt:lpstr>
      <vt:lpstr>Milepæler og leveranser i planleggingsfasen</vt:lpstr>
      <vt:lpstr>Milepæler og leveranser i planleggingsfasen**</vt:lpstr>
      <vt:lpstr>Prosjektleder DSOP Selskapsetblering</vt:lpstr>
    </vt:vector>
  </TitlesOfParts>
  <Company>SpareBank1 Alliansen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Kathrine Lie</dc:creator>
  <cp:lastModifiedBy>Marina Eriksen</cp:lastModifiedBy>
  <cp:revision>18</cp:revision>
  <dcterms:created xsi:type="dcterms:W3CDTF">2017-11-03T14:01:44Z</dcterms:created>
  <dcterms:modified xsi:type="dcterms:W3CDTF">2017-11-09T12:13:30Z</dcterms:modified>
  <cp:contentStatus>Endelig</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0x010100C18032F1F873634383F748375EC51F9C</vt:lpwstr>
  </property>
  <property fmtid="{D5CDD505-2E9C-101B-9397-08002B2CF9AE}" pid="3" name="_MarkAsFinal">
    <vt:bool>true</vt:bool>
  </property>
</Properties>
</file>