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</p:sldMasterIdLst>
  <p:notesMasterIdLst>
    <p:notesMasterId r:id="rId9"/>
  </p:notesMasterIdLst>
  <p:handoutMasterIdLst>
    <p:handoutMasterId r:id="rId10"/>
  </p:handoutMasterIdLst>
  <p:sldIdLst>
    <p:sldId id="321" r:id="rId3"/>
    <p:sldId id="323" r:id="rId4"/>
    <p:sldId id="389" r:id="rId5"/>
    <p:sldId id="390" r:id="rId6"/>
    <p:sldId id="391" r:id="rId7"/>
    <p:sldId id="395" r:id="rId8"/>
  </p:sldIdLst>
  <p:sldSz cx="12192000" cy="6858000"/>
  <p:notesSz cx="6797675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>
          <p15:clr>
            <a:srgbClr val="A4A3A4"/>
          </p15:clr>
        </p15:guide>
        <p15:guide id="4">
          <p15:clr>
            <a:srgbClr val="A4A3A4"/>
          </p15:clr>
        </p15:guide>
        <p15:guide id="5" pos="29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10">
          <p15:clr>
            <a:srgbClr val="A4A3A4"/>
          </p15:clr>
        </p15:guide>
        <p15:guide id="4" pos="2141">
          <p15:clr>
            <a:srgbClr val="A4A3A4"/>
          </p15:clr>
        </p15:guide>
        <p15:guide id="5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ygve Skibeli" initials="TS" lastIdx="1" clrIdx="0">
    <p:extLst/>
  </p:cmAuthor>
  <p:cmAuthor id="2" name="Trygve Skibeli" initials="TS [2]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051"/>
    <a:srgbClr val="FF6600"/>
    <a:srgbClr val="FFFFFF"/>
    <a:srgbClr val="4D3FA0"/>
    <a:srgbClr val="005493"/>
    <a:srgbClr val="05FF94"/>
    <a:srgbClr val="595967"/>
    <a:srgbClr val="000000"/>
    <a:srgbClr val="DEF2E9"/>
    <a:srgbClr val="55CC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iddels stil 2 - aks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Lys stil 2 - aks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ys stil 2 - aks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iddels stil 2 - aks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ys stil 3 - aks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Middels stil 3 - aks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ys stil 1 - aks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Middels stil 2 - aks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iddels stil 3 - aks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iddels stil 3 - aks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7292A2E-F333-43FB-9621-5CBBE7FDCDCB}" styleName="Lys stil 2 - aks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iddels stil 1 - aks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Lys stil 3 - aks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ys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ys stil 1 - aks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ys stil 1 - aks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8" autoAdjust="0"/>
    <p:restoredTop sz="92410" autoAdjust="0"/>
  </p:normalViewPr>
  <p:slideViewPr>
    <p:cSldViewPr>
      <p:cViewPr varScale="1">
        <p:scale>
          <a:sx n="78" d="100"/>
          <a:sy n="78" d="100"/>
        </p:scale>
        <p:origin x="1680" y="168"/>
      </p:cViewPr>
      <p:guideLst>
        <p:guide orient="horz" pos="482"/>
        <p:guide pos="3840"/>
        <p:guide orient="horz"/>
        <p:guide/>
        <p:guide pos="2904"/>
      </p:guideLst>
    </p:cSldViewPr>
  </p:slideViewPr>
  <p:outlineViewPr>
    <p:cViewPr>
      <p:scale>
        <a:sx n="33" d="100"/>
        <a:sy n="33" d="100"/>
      </p:scale>
      <p:origin x="0" y="-100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74"/>
    </p:cViewPr>
  </p:sorterViewPr>
  <p:notesViewPr>
    <p:cSldViewPr>
      <p:cViewPr varScale="1">
        <p:scale>
          <a:sx n="102" d="100"/>
          <a:sy n="102" d="100"/>
        </p:scale>
        <p:origin x="3444" y="114"/>
      </p:cViewPr>
      <p:guideLst>
        <p:guide orient="horz" pos="2880"/>
        <p:guide pos="2160"/>
        <p:guide orient="horz" pos="3110"/>
        <p:guide pos="2141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commentAuthors" Target="commentAuthor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40DF5-17F0-43C5-A7AE-65A758E8AB63}" type="datetimeFigureOut">
              <a:rPr lang="nl-NL" smtClean="0"/>
              <a:pPr/>
              <a:t>12-06-17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94D4C-D47E-458F-A0C3-FA2F62645E08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0477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544067-F48E-FA4A-8AEA-3C1BD986030D}" type="datetimeFigureOut">
              <a:rPr lang="nb-NO" smtClean="0"/>
              <a:pPr/>
              <a:t>12.06.2017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5710B-4060-2F49-82ED-769CD79A5AE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710B-4060-2F49-82ED-769CD79A5AE9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0878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710B-4060-2F49-82ED-769CD79A5AE9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9474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710B-4060-2F49-82ED-769CD79A5AE9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9474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5710B-4060-2F49-82ED-769CD79A5AE9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3817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en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719403" y="836712"/>
            <a:ext cx="8928992" cy="5760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Master title</a:t>
            </a:r>
            <a:endParaRPr lang="nl-NL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 sz="2200" b="0" i="0" baseline="0">
                <a:solidFill>
                  <a:srgbClr val="35393C"/>
                </a:solidFill>
              </a:defRPr>
            </a:lvl1pPr>
            <a:lvl2pPr marL="704833" indent="-342891">
              <a:buFont typeface="Arial" panose="020B0604020202020204" pitchFamily="34" charset="0"/>
              <a:buChar char="•"/>
              <a:defRPr sz="2000" baseline="0"/>
            </a:lvl2pPr>
            <a:lvl3pPr marL="1271556" indent="-285744">
              <a:buFont typeface="Arial" panose="020B0604020202020204" pitchFamily="34" charset="0"/>
              <a:buChar char="•"/>
              <a:defRPr sz="1800" b="0" i="0" baseline="0">
                <a:solidFill>
                  <a:srgbClr val="35393C"/>
                </a:solidFill>
              </a:defRPr>
            </a:lvl3pPr>
            <a:lvl4pPr marL="1631910" indent="-285744">
              <a:buFont typeface="Arial" panose="020B0604020202020204" pitchFamily="34" charset="0"/>
              <a:buChar char="•"/>
              <a:defRPr sz="1600" baseline="0"/>
            </a:lvl4pPr>
            <a:lvl5pPr marL="2347855" indent="-285744">
              <a:buFont typeface="Arial" panose="020B0604020202020204" pitchFamily="34" charset="0"/>
              <a:buChar char="•"/>
              <a:defRPr sz="1400" baseline="0"/>
            </a:lvl5pPr>
            <a:lvl6pPr>
              <a:defRPr/>
            </a:lvl6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nb-NO" dirty="0" smtClean="0"/>
              <a:t>Sixth	</a:t>
            </a:r>
            <a:endParaRPr lang="nl-NL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B968C6-DF46-DD48-ACEF-79EB409BC321}" type="slidenum">
              <a:rPr lang="nb-NO" smtClean="0"/>
              <a:pPr/>
              <a:t>‹#›</a:t>
            </a:fld>
            <a:endParaRPr lang="nb-NO" dirty="0"/>
          </a:p>
        </p:txBody>
      </p:sp>
      <p:cxnSp>
        <p:nvCxnSpPr>
          <p:cNvPr id="8" name="Straight Connector 11"/>
          <p:cNvCxnSpPr/>
          <p:nvPr userDrawn="1"/>
        </p:nvCxnSpPr>
        <p:spPr>
          <a:xfrm flipV="1">
            <a:off x="719403" y="6356350"/>
            <a:ext cx="11018440" cy="2497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to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718147" y="1628800"/>
            <a:ext cx="10754452" cy="4392488"/>
          </a:xfrm>
        </p:spPr>
        <p:txBody>
          <a:bodyPr numCol="2" spcCol="28800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7B968C6-DF46-DD48-ACEF-79EB409BC321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719404" y="836712"/>
            <a:ext cx="9025003" cy="5760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Master title</a:t>
            </a:r>
            <a:endParaRPr lang="nl-NL" dirty="0"/>
          </a:p>
        </p:txBody>
      </p:sp>
      <p:cxnSp>
        <p:nvCxnSpPr>
          <p:cNvPr id="7" name="Straight Connector 11"/>
          <p:cNvCxnSpPr/>
          <p:nvPr userDrawn="1"/>
        </p:nvCxnSpPr>
        <p:spPr>
          <a:xfrm flipV="1">
            <a:off x="719403" y="6356350"/>
            <a:ext cx="11018440" cy="2497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/bilde på venstre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807968" y="1628800"/>
            <a:ext cx="5664629" cy="43924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718478" y="1772815"/>
            <a:ext cx="4513428" cy="3456385"/>
          </a:xfrm>
          <a:effectLst/>
        </p:spPr>
        <p:txBody>
          <a:bodyPr/>
          <a:lstStyle/>
          <a:p>
            <a:endParaRPr lang="nl-NL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B968C6-DF46-DD48-ACEF-79EB409BC321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719404" y="836712"/>
            <a:ext cx="9025003" cy="5760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Master title</a:t>
            </a:r>
            <a:endParaRPr lang="nl-NL" dirty="0"/>
          </a:p>
        </p:txBody>
      </p:sp>
      <p:cxnSp>
        <p:nvCxnSpPr>
          <p:cNvPr id="9" name="Straight Connector 11"/>
          <p:cNvCxnSpPr/>
          <p:nvPr userDrawn="1"/>
        </p:nvCxnSpPr>
        <p:spPr>
          <a:xfrm flipV="1">
            <a:off x="719403" y="6356350"/>
            <a:ext cx="11018440" cy="2497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/bilde på høyre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719404" y="1628800"/>
            <a:ext cx="5664629" cy="4392488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  <a:lvl2pPr marL="704833" indent="-342891">
              <a:buFont typeface="Arial" panose="020B0604020202020204" pitchFamily="34" charset="0"/>
              <a:buChar char="•"/>
              <a:defRPr/>
            </a:lvl2pPr>
            <a:lvl3pPr marL="1271556" indent="-285744">
              <a:buFont typeface="Arial" panose="020B0604020202020204" pitchFamily="34" charset="0"/>
              <a:buChar char="•"/>
              <a:defRPr/>
            </a:lvl3pPr>
            <a:lvl4pPr marL="1631910" indent="-285744">
              <a:buFont typeface="Arial" panose="020B0604020202020204" pitchFamily="34" charset="0"/>
              <a:buChar char="•"/>
              <a:defRPr/>
            </a:lvl4pPr>
            <a:lvl5pPr marL="2347855" indent="-285744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B968C6-DF46-DD48-ACEF-79EB409BC321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7055182" y="1772815"/>
            <a:ext cx="4513428" cy="3456385"/>
          </a:xfrm>
          <a:effectLst/>
        </p:spPr>
        <p:txBody>
          <a:bodyPr/>
          <a:lstStyle/>
          <a:p>
            <a:endParaRPr lang="nl-NL"/>
          </a:p>
        </p:txBody>
      </p:sp>
      <p:sp>
        <p:nvSpPr>
          <p:cNvPr id="9" name="Title 6"/>
          <p:cNvSpPr>
            <a:spLocks noGrp="1"/>
          </p:cNvSpPr>
          <p:nvPr>
            <p:ph type="title" hasCustomPrompt="1"/>
          </p:nvPr>
        </p:nvSpPr>
        <p:spPr>
          <a:xfrm>
            <a:off x="719404" y="836712"/>
            <a:ext cx="9025003" cy="57606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Master title</a:t>
            </a:r>
            <a:endParaRPr lang="nl-NL" dirty="0"/>
          </a:p>
        </p:txBody>
      </p:sp>
      <p:cxnSp>
        <p:nvCxnSpPr>
          <p:cNvPr id="10" name="Straight Connector 11"/>
          <p:cNvCxnSpPr/>
          <p:nvPr userDrawn="1"/>
        </p:nvCxnSpPr>
        <p:spPr>
          <a:xfrm flipV="1">
            <a:off x="719403" y="6356350"/>
            <a:ext cx="11018440" cy="2497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158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375" y="1052736"/>
            <a:ext cx="7123112" cy="72008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800" spc="-100" baseline="0">
                <a:latin typeface="Arial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185291" y="2204864"/>
            <a:ext cx="7123112" cy="2664296"/>
          </a:xfrm>
        </p:spPr>
        <p:txBody>
          <a:bodyPr/>
          <a:lstStyle>
            <a:lvl1pPr marL="0" indent="0">
              <a:buNone/>
              <a:defRPr sz="3000" spc="0" baseline="0">
                <a:solidFill>
                  <a:schemeClr val="tx2"/>
                </a:solidFill>
                <a:latin typeface="arial" charset="0"/>
              </a:defRPr>
            </a:lvl1pPr>
            <a:lvl2pPr marL="0" indent="0">
              <a:buNone/>
              <a:defRPr sz="2100">
                <a:latin typeface="arial" charset="0"/>
              </a:defRPr>
            </a:lvl2pPr>
            <a:lvl3pPr>
              <a:defRPr baseline="0">
                <a:latin typeface="arial" charset="0"/>
              </a:defRPr>
            </a:lvl3pPr>
            <a:lvl4pPr>
              <a:defRPr baseline="0">
                <a:latin typeface="arial" charset="0"/>
              </a:defRPr>
            </a:lvl4pPr>
            <a:lvl5pPr>
              <a:defRPr baseline="0">
                <a:latin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9" name="Rektangel 8"/>
          <p:cNvSpPr/>
          <p:nvPr userDrawn="1"/>
        </p:nvSpPr>
        <p:spPr>
          <a:xfrm>
            <a:off x="10416480" y="0"/>
            <a:ext cx="1775520" cy="134076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34013" y="332656"/>
            <a:ext cx="1570499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i en spalte mørk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9405" y="836712"/>
            <a:ext cx="9025001" cy="576064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lvl1pPr>
              <a:defRPr baseline="0">
                <a:latin typeface="arial" charset="0"/>
              </a:defRPr>
            </a:lvl1pPr>
            <a:lvl2pPr>
              <a:defRPr baseline="0">
                <a:latin typeface="arial" charset="0"/>
              </a:defRPr>
            </a:lvl2pPr>
            <a:lvl3pPr>
              <a:defRPr baseline="0">
                <a:latin typeface="arial" charset="0"/>
              </a:defRPr>
            </a:lvl3pPr>
            <a:lvl4pPr>
              <a:defRPr baseline="0">
                <a:latin typeface="arial" charset="0"/>
              </a:defRPr>
            </a:lvl4pPr>
            <a:lvl5pPr marL="2079573" indent="-285744">
              <a:buFont typeface="Arial" panose="020B0604020202020204" pitchFamily="34" charset="0"/>
              <a:buChar char="•"/>
              <a:defRPr baseline="0">
                <a:latin typeface="arial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nb-NO" dirty="0" smtClean="0"/>
              <a:t>Sixth</a:t>
            </a:r>
          </a:p>
          <a:p>
            <a:pPr lvl="6"/>
            <a:r>
              <a:rPr lang="nb-NO" dirty="0" err="1" smtClean="0"/>
              <a:t>Seventh</a:t>
            </a:r>
            <a:r>
              <a:rPr lang="nb-NO" dirty="0" smtClean="0"/>
              <a:t>					</a:t>
            </a:r>
            <a:endParaRPr lang="nl-NL" dirty="0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4862EB9-2584-2C4B-9B48-7DCDD259A544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2.xml"/><Relationship Id="rId3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/>
          <p:cNvSpPr/>
          <p:nvPr userDrawn="1"/>
        </p:nvSpPr>
        <p:spPr>
          <a:xfrm>
            <a:off x="0" y="0"/>
            <a:ext cx="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719404" y="1628800"/>
            <a:ext cx="10753195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nb-NO" dirty="0" smtClean="0"/>
              <a:t>Sixth</a:t>
            </a:r>
          </a:p>
          <a:p>
            <a:pPr lvl="6"/>
            <a:r>
              <a:rPr lang="nb-NO" dirty="0" err="1" smtClean="0"/>
              <a:t>Seventh</a:t>
            </a:r>
            <a:endParaRPr lang="nb-NO" dirty="0" smtClean="0"/>
          </a:p>
          <a:p>
            <a:pPr lvl="4"/>
            <a:endParaRPr lang="nb-NO" dirty="0" smtClean="0"/>
          </a:p>
        </p:txBody>
      </p:sp>
      <p:pic>
        <p:nvPicPr>
          <p:cNvPr id="2" name="Bilde 1"/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2492" y="188643"/>
            <a:ext cx="1128125" cy="1084933"/>
          </a:xfrm>
          <a:prstGeom prst="rect">
            <a:avLst/>
          </a:prstGeom>
        </p:spPr>
      </p:pic>
      <p:sp>
        <p:nvSpPr>
          <p:cNvPr id="4" name="Plassholder for tittel 3"/>
          <p:cNvSpPr>
            <a:spLocks noGrp="1"/>
          </p:cNvSpPr>
          <p:nvPr>
            <p:ph type="title"/>
          </p:nvPr>
        </p:nvSpPr>
        <p:spPr>
          <a:xfrm>
            <a:off x="719404" y="736230"/>
            <a:ext cx="9025003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8" name="Plassholder for lysbildenummer 7"/>
          <p:cNvSpPr>
            <a:spLocks noGrp="1"/>
          </p:cNvSpPr>
          <p:nvPr>
            <p:ph type="sldNum" sz="quarter" idx="4"/>
          </p:nvPr>
        </p:nvSpPr>
        <p:spPr>
          <a:xfrm>
            <a:off x="8802621" y="64482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rgbClr val="CCCCCC"/>
                </a:solidFill>
                <a:latin typeface="arial" charset="0"/>
              </a:defRPr>
            </a:lvl1pPr>
          </a:lstStyle>
          <a:p>
            <a:r>
              <a:rPr lang="nb-NO" dirty="0" smtClean="0"/>
              <a:t>Side: </a:t>
            </a:r>
            <a:fld id="{07B968C6-DF46-DD48-ACEF-79EB409BC321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3" r:id="rId3"/>
    <p:sldLayoutId id="2147483657" r:id="rId4"/>
    <p:sldLayoutId id="214748365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spcBef>
          <a:spcPct val="0"/>
        </a:spcBef>
        <a:buNone/>
        <a:defRPr sz="3200" kern="1200" spc="-151" baseline="0">
          <a:solidFill>
            <a:srgbClr val="35393C"/>
          </a:solidFill>
          <a:latin typeface="arial" charset="0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lnSpc>
          <a:spcPct val="130000"/>
        </a:lnSpc>
        <a:spcBef>
          <a:spcPct val="20000"/>
        </a:spcBef>
        <a:buFont typeface="Arial" pitchFamily="34" charset="0"/>
        <a:buNone/>
        <a:defRPr sz="2200" b="0" i="0" kern="1200" baseline="0">
          <a:solidFill>
            <a:srgbClr val="35393C"/>
          </a:solidFill>
          <a:latin typeface="arial" charset="0"/>
          <a:ea typeface="+mn-ea"/>
          <a:cs typeface="+mn-cs"/>
        </a:defRPr>
      </a:lvl1pPr>
      <a:lvl2pPr marL="704833" indent="-342891" algn="l" defTabSz="914377" rtl="0" eaLnBrk="1" latinLnBrk="0" hangingPunct="1">
        <a:lnSpc>
          <a:spcPct val="130000"/>
        </a:lnSpc>
        <a:spcBef>
          <a:spcPct val="20000"/>
        </a:spcBef>
        <a:spcAft>
          <a:spcPts val="900"/>
        </a:spcAft>
        <a:buFont typeface="Arial" pitchFamily="34" charset="0"/>
        <a:buChar char="•"/>
        <a:defRPr sz="2000" kern="1200" baseline="0">
          <a:solidFill>
            <a:schemeClr val="tx1"/>
          </a:solidFill>
          <a:latin typeface="arial" charset="0"/>
          <a:ea typeface="+mn-ea"/>
          <a:cs typeface="+mn-cs"/>
        </a:defRPr>
      </a:lvl2pPr>
      <a:lvl3pPr marL="1271556" indent="-285744" algn="l" defTabSz="914377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tabLst>
          <a:tab pos="361942" algn="l"/>
          <a:tab pos="446077" algn="l"/>
        </a:tabLst>
        <a:defRPr sz="1800" b="0" i="0" kern="1200" baseline="0">
          <a:solidFill>
            <a:srgbClr val="35393C"/>
          </a:solidFill>
          <a:latin typeface="arial" charset="0"/>
          <a:ea typeface="+mn-ea"/>
          <a:cs typeface="+mn-cs"/>
        </a:defRPr>
      </a:lvl3pPr>
      <a:lvl4pPr marL="1631910" indent="-285744" algn="l" defTabSz="914377" rtl="0" eaLnBrk="1" latinLnBrk="0" hangingPunct="1">
        <a:lnSpc>
          <a:spcPct val="130000"/>
        </a:lnSpc>
        <a:spcBef>
          <a:spcPct val="20000"/>
        </a:spcBef>
        <a:spcAft>
          <a:spcPts val="900"/>
        </a:spcAft>
        <a:buFont typeface="Arial" pitchFamily="34" charset="0"/>
        <a:buChar char="•"/>
        <a:defRPr sz="1600" kern="1200" baseline="0">
          <a:solidFill>
            <a:schemeClr val="tx1"/>
          </a:solidFill>
          <a:latin typeface="arial" charset="0"/>
          <a:ea typeface="+mn-ea"/>
          <a:cs typeface="+mn-cs"/>
        </a:defRPr>
      </a:lvl4pPr>
      <a:lvl5pPr marL="2347855" indent="-285744" algn="l" defTabSz="914377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tabLst>
          <a:tab pos="2062111" algn="l"/>
        </a:tabLst>
        <a:defRPr sz="1400" kern="1200" baseline="0">
          <a:solidFill>
            <a:schemeClr val="tx1"/>
          </a:solidFill>
          <a:latin typeface="arial" charset="0"/>
          <a:ea typeface="+mn-ea"/>
          <a:cs typeface="+mn-cs"/>
        </a:defRPr>
      </a:lvl5pPr>
      <a:lvl6pPr marL="2681220" indent="-171446" algn="l" defTabSz="91437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14578" indent="-171446" algn="l" defTabSz="91437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19404" y="1628800"/>
            <a:ext cx="10753195" cy="4392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nb-NO" dirty="0" smtClean="0"/>
              <a:t>Sixth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6"/>
            <a:r>
              <a:rPr lang="nb-NO" dirty="0" err="1" smtClean="0"/>
              <a:t>Seventh</a:t>
            </a:r>
            <a:endParaRPr lang="nl-NL" dirty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12493" y="188640"/>
            <a:ext cx="1033332" cy="936104"/>
          </a:xfrm>
          <a:prstGeom prst="rect">
            <a:avLst/>
          </a:prstGeom>
        </p:spPr>
      </p:pic>
      <p:sp>
        <p:nvSpPr>
          <p:cNvPr id="13" name="Rektangel 12"/>
          <p:cNvSpPr/>
          <p:nvPr userDrawn="1"/>
        </p:nvSpPr>
        <p:spPr>
          <a:xfrm>
            <a:off x="0" y="0"/>
            <a:ext cx="144000" cy="6858000"/>
          </a:xfrm>
          <a:prstGeom prst="rect">
            <a:avLst/>
          </a:prstGeom>
          <a:solidFill>
            <a:srgbClr val="008E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cxnSp>
        <p:nvCxnSpPr>
          <p:cNvPr id="7" name="Straight Connector 11"/>
          <p:cNvCxnSpPr/>
          <p:nvPr userDrawn="1"/>
        </p:nvCxnSpPr>
        <p:spPr>
          <a:xfrm flipV="1">
            <a:off x="646179" y="6356350"/>
            <a:ext cx="11018440" cy="24978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lassholder for dato 1"/>
          <p:cNvSpPr>
            <a:spLocks noGrp="1"/>
          </p:cNvSpPr>
          <p:nvPr>
            <p:ph type="dt" sz="half" idx="2"/>
          </p:nvPr>
        </p:nvSpPr>
        <p:spPr>
          <a:xfrm>
            <a:off x="1030223" y="64482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4230623" y="64482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4"/>
          </p:nvPr>
        </p:nvSpPr>
        <p:spPr>
          <a:xfrm>
            <a:off x="8802623" y="64482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62EB9-2584-2C4B-9B48-7DCDD259A544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0" name="Plassholder for tittel 3"/>
          <p:cNvSpPr>
            <a:spLocks noGrp="1"/>
          </p:cNvSpPr>
          <p:nvPr>
            <p:ph type="title"/>
          </p:nvPr>
        </p:nvSpPr>
        <p:spPr>
          <a:xfrm>
            <a:off x="719403" y="908720"/>
            <a:ext cx="9121015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77" rtl="0" eaLnBrk="1" latinLnBrk="0" hangingPunct="1">
        <a:spcBef>
          <a:spcPct val="0"/>
        </a:spcBef>
        <a:buNone/>
        <a:defRPr sz="3200" kern="1200" baseline="0">
          <a:solidFill>
            <a:schemeClr val="tx1"/>
          </a:solidFill>
          <a:latin typeface="Arial" charset="0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130000"/>
        </a:lnSpc>
        <a:spcBef>
          <a:spcPct val="20000"/>
        </a:spcBef>
        <a:buFont typeface="Arial" pitchFamily="34" charset="0"/>
        <a:buNone/>
        <a:defRPr sz="2200" b="0" i="0" kern="1200" baseline="0">
          <a:solidFill>
            <a:schemeClr val="tx1"/>
          </a:solidFill>
          <a:latin typeface="arial" charset="0"/>
          <a:ea typeface="+mn-ea"/>
          <a:cs typeface="+mn-cs"/>
        </a:defRPr>
      </a:lvl1pPr>
      <a:lvl2pPr marL="704833" indent="-342891" algn="l" defTabSz="914377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2000" kern="1200" baseline="0">
          <a:solidFill>
            <a:schemeClr val="tx1"/>
          </a:solidFill>
          <a:latin typeface="arial" charset="0"/>
          <a:ea typeface="+mn-ea"/>
          <a:cs typeface="+mn-cs"/>
        </a:defRPr>
      </a:lvl2pPr>
      <a:lvl3pPr marL="1093761" indent="-285744" algn="l" defTabSz="914377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1800" b="0" i="0" kern="1200" baseline="0">
          <a:solidFill>
            <a:schemeClr val="tx1"/>
          </a:solidFill>
          <a:latin typeface="arial" charset="0"/>
          <a:ea typeface="+mn-ea"/>
          <a:cs typeface="+mn-cs"/>
        </a:defRPr>
      </a:lvl3pPr>
      <a:lvl4pPr marL="1717632" indent="-285744" algn="l" defTabSz="914377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1600" kern="1200" baseline="0">
          <a:solidFill>
            <a:schemeClr val="tx1"/>
          </a:solidFill>
          <a:latin typeface="arial" charset="0"/>
          <a:ea typeface="+mn-ea"/>
          <a:cs typeface="+mn-cs"/>
        </a:defRPr>
      </a:lvl4pPr>
      <a:lvl5pPr marL="2079573" indent="-285744" algn="l" defTabSz="914377" rtl="0" eaLnBrk="1" latinLnBrk="0" hangingPunct="1">
        <a:lnSpc>
          <a:spcPct val="130000"/>
        </a:lnSpc>
        <a:spcBef>
          <a:spcPct val="200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arial" charset="0"/>
          <a:ea typeface="+mn-ea"/>
          <a:cs typeface="+mn-cs"/>
        </a:defRPr>
      </a:lvl5pPr>
      <a:lvl6pPr marL="2571686" indent="-285744" algn="l" defTabSz="914377" rtl="0" eaLnBrk="1" latinLnBrk="0" hangingPunct="1">
        <a:spcBef>
          <a:spcPct val="20000"/>
        </a:spcBef>
        <a:buFont typeface="Arial" pitchFamily="34" charset="0"/>
        <a:buChar char="•"/>
        <a:defRPr sz="1400" b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3028875" indent="-285744" algn="l" defTabSz="91437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jpe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8.jpeg"/><Relationship Id="rId5" Type="http://schemas.openxmlformats.org/officeDocument/2006/relationships/image" Target="../media/image7.png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8.jpeg"/><Relationship Id="rId6" Type="http://schemas.openxmlformats.org/officeDocument/2006/relationships/image" Target="../media/image7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jpe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jpeg"/><Relationship Id="rId7" Type="http://schemas.openxmlformats.org/officeDocument/2006/relationships/image" Target="../media/image11.jpg"/><Relationship Id="rId8" Type="http://schemas.openxmlformats.org/officeDocument/2006/relationships/image" Target="../media/image12.jpg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jpeg"/><Relationship Id="rId7" Type="http://schemas.openxmlformats.org/officeDocument/2006/relationships/image" Target="../media/image13.jpg"/><Relationship Id="rId8" Type="http://schemas.openxmlformats.org/officeDocument/2006/relationships/image" Target="../media/image14.jpg"/><Relationship Id="rId9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27447" y="332656"/>
            <a:ext cx="6336705" cy="2088232"/>
          </a:xfrm>
        </p:spPr>
        <p:txBody>
          <a:bodyPr/>
          <a:lstStyle/>
          <a:p>
            <a:r>
              <a:rPr lang="nb-NO" sz="4400" dirty="0"/>
              <a:t>Samtykkebasert </a:t>
            </a:r>
            <a:r>
              <a:rPr lang="nb-NO" sz="4400" dirty="0">
                <a:solidFill>
                  <a:schemeClr val="tx1"/>
                </a:solidFill>
              </a:rPr>
              <a:t>lånesøknad (SBL)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0"/>
          </p:nvPr>
        </p:nvSpPr>
        <p:spPr>
          <a:xfrm>
            <a:off x="1185291" y="2924944"/>
            <a:ext cx="6665904" cy="2232248"/>
          </a:xfrm>
        </p:spPr>
        <p:txBody>
          <a:bodyPr>
            <a:normAutofit/>
          </a:bodyPr>
          <a:lstStyle/>
          <a:p>
            <a:r>
              <a:rPr lang="nb-NO" dirty="0" smtClean="0"/>
              <a:t>Skjermer </a:t>
            </a:r>
            <a:r>
              <a:rPr lang="nb-NO" dirty="0"/>
              <a:t>for </a:t>
            </a:r>
            <a:r>
              <a:rPr lang="nb-NO" dirty="0" smtClean="0"/>
              <a:t>brukertest</a:t>
            </a:r>
          </a:p>
          <a:p>
            <a:endParaRPr lang="nb-NO" sz="2200" dirty="0" smtClean="0"/>
          </a:p>
          <a:p>
            <a:r>
              <a:rPr lang="nb-NO" sz="2200" dirty="0" smtClean="0"/>
              <a:t>Versjon 1.0</a:t>
            </a:r>
          </a:p>
        </p:txBody>
      </p:sp>
      <p:pic>
        <p:nvPicPr>
          <p:cNvPr id="5" name="6E086950-441D-4649-8501-FB603ABE55D8" descr="3B2B8F71-4AFB-42EF-9B15-3164CF464483@h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46" y="5733256"/>
            <a:ext cx="1975749" cy="104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ktangel 5"/>
          <p:cNvSpPr/>
          <p:nvPr/>
        </p:nvSpPr>
        <p:spPr>
          <a:xfrm>
            <a:off x="8184232" y="116632"/>
            <a:ext cx="3864429" cy="1728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8" y="6252590"/>
            <a:ext cx="1788012" cy="560786"/>
          </a:xfrm>
          <a:prstGeom prst="rect">
            <a:avLst/>
          </a:prstGeom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91" y="6237312"/>
            <a:ext cx="2370524" cy="54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https://www.finansnorge.no/siteassets/om-finans-norge/logoer/finans-norge-hovedlogo-trykk.jpg?width=610&amp;quality=60&amp;factor=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9" y="6338338"/>
            <a:ext cx="2767529" cy="40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5375" y="116629"/>
            <a:ext cx="1563286" cy="13487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3440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239350" y="6346986"/>
            <a:ext cx="11646969" cy="32237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6E086950-441D-4649-8501-FB603ABE55D8" descr="3B2B8F71-4AFB-42EF-9B15-3164CF464483@h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46" y="5770998"/>
            <a:ext cx="1975749" cy="104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8" y="6252590"/>
            <a:ext cx="1788012" cy="560786"/>
          </a:xfrm>
          <a:prstGeom prst="rect">
            <a:avLst/>
          </a:prstGeom>
        </p:spPr>
      </p:pic>
      <p:pic>
        <p:nvPicPr>
          <p:cNvPr id="7" name="Picture 2" descr="https://www.finansnorge.no/siteassets/om-finans-norge/logoer/finans-norge-hovedlogo-trykk.jpg?width=610&amp;quality=60&amp;factor=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44" y="6410345"/>
            <a:ext cx="2767529" cy="40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ktangel 8"/>
          <p:cNvSpPr/>
          <p:nvPr/>
        </p:nvSpPr>
        <p:spPr>
          <a:xfrm>
            <a:off x="9456373" y="116632"/>
            <a:ext cx="2592288" cy="14401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ktangel 9"/>
          <p:cNvSpPr/>
          <p:nvPr/>
        </p:nvSpPr>
        <p:spPr>
          <a:xfrm>
            <a:off x="1368458" y="1898830"/>
            <a:ext cx="103081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3200" dirty="0">
                <a:latin typeface="Arial" panose="020B0604020202020204" pitchFamily="34" charset="0"/>
                <a:cs typeface="Arial" panose="020B0604020202020204" pitchFamily="34" charset="0"/>
              </a:rPr>
              <a:t>Hvem bør lese dette dokumentet i banken?</a:t>
            </a:r>
          </a:p>
          <a:p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Ansvarlig som gjennomfører brukertesten i banken</a:t>
            </a:r>
            <a:endParaRPr lang="nb-NO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charset="0"/>
              <a:buChar char="•"/>
            </a:pPr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U/</a:t>
            </a:r>
            <a:r>
              <a:rPr lang="nb-NO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nb-N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designere som lager kundereiser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91" y="6237312"/>
            <a:ext cx="2370524" cy="54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550" y="48807"/>
            <a:ext cx="1080000" cy="9318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2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860" y="2618910"/>
            <a:ext cx="6413500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598338" y="1673805"/>
            <a:ext cx="8928992" cy="576064"/>
          </a:xfrm>
        </p:spPr>
        <p:txBody>
          <a:bodyPr>
            <a:noAutofit/>
          </a:bodyPr>
          <a:lstStyle/>
          <a:p>
            <a:pPr algn="ctr"/>
            <a:r>
              <a:rPr lang="nb-NO" sz="3600" b="1" dirty="0" smtClean="0"/>
              <a:t>Skjermene gjelder for </a:t>
            </a:r>
            <a:r>
              <a:rPr lang="nb-NO" sz="3600" b="1" i="1" dirty="0" smtClean="0"/>
              <a:t>Samtykkeprosess</a:t>
            </a:r>
            <a:endParaRPr lang="nb-NO" sz="3600" b="1" i="1" dirty="0"/>
          </a:p>
        </p:txBody>
      </p:sp>
      <p:sp>
        <p:nvSpPr>
          <p:cNvPr id="4" name="Rektangel 3"/>
          <p:cNvSpPr/>
          <p:nvPr/>
        </p:nvSpPr>
        <p:spPr>
          <a:xfrm>
            <a:off x="239350" y="6346986"/>
            <a:ext cx="11646969" cy="32237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5" name="6E086950-441D-4649-8501-FB603ABE55D8" descr="3B2B8F71-4AFB-42EF-9B15-3164CF464483@h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46" y="5770998"/>
            <a:ext cx="1975749" cy="104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8" y="6252590"/>
            <a:ext cx="1788012" cy="560786"/>
          </a:xfrm>
          <a:prstGeom prst="rect">
            <a:avLst/>
          </a:prstGeom>
        </p:spPr>
      </p:pic>
      <p:pic>
        <p:nvPicPr>
          <p:cNvPr id="7" name="Picture 2" descr="https://www.finansnorge.no/siteassets/om-finans-norge/logoer/finans-norge-hovedlogo-trykk.jpg?width=610&amp;quality=60&amp;factor=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44" y="6410345"/>
            <a:ext cx="2767529" cy="40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ktangel 8"/>
          <p:cNvSpPr/>
          <p:nvPr/>
        </p:nvSpPr>
        <p:spPr>
          <a:xfrm>
            <a:off x="9456373" y="116632"/>
            <a:ext cx="2592288" cy="14401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Rektangel 9"/>
          <p:cNvSpPr/>
          <p:nvPr/>
        </p:nvSpPr>
        <p:spPr>
          <a:xfrm>
            <a:off x="2720625" y="3963522"/>
            <a:ext cx="6840760" cy="1445698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91" y="6237312"/>
            <a:ext cx="2370524" cy="54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550" y="48807"/>
            <a:ext cx="1080000" cy="9318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40957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9403" y="188640"/>
            <a:ext cx="2810816" cy="576064"/>
          </a:xfrm>
        </p:spPr>
        <p:txBody>
          <a:bodyPr>
            <a:noAutofit/>
          </a:bodyPr>
          <a:lstStyle/>
          <a:p>
            <a:r>
              <a:rPr lang="nb-NO" sz="2800" dirty="0" smtClean="0"/>
              <a:t>Samtykkeprosess</a:t>
            </a:r>
            <a:endParaRPr lang="nb-NO" sz="2800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B968C6-DF46-DD48-ACEF-79EB409BC321}" type="slidenum">
              <a:rPr lang="nb-NO" smtClean="0"/>
              <a:pPr/>
              <a:t>4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239350" y="6346986"/>
            <a:ext cx="11646969" cy="32237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6E086950-441D-4649-8501-FB603ABE55D8" descr="3B2B8F71-4AFB-42EF-9B15-3164CF464483@h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46" y="5733256"/>
            <a:ext cx="1975749" cy="104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ktangel 8"/>
          <p:cNvSpPr/>
          <p:nvPr/>
        </p:nvSpPr>
        <p:spPr>
          <a:xfrm>
            <a:off x="9456373" y="116632"/>
            <a:ext cx="2592288" cy="14401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8" y="6252590"/>
            <a:ext cx="1788012" cy="560786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91" y="6237312"/>
            <a:ext cx="2370524" cy="54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https://www.finansnorge.no/siteassets/om-finans-norge/logoer/finans-norge-hovedlogo-trykk.jpg?width=610&amp;quality=60&amp;factor=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44" y="6338338"/>
            <a:ext cx="2767529" cy="40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4326024" y="863715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  <a:endParaRPr lang="nb-NO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kstSylinder 37"/>
          <p:cNvSpPr txBox="1"/>
          <p:nvPr/>
        </p:nvSpPr>
        <p:spPr>
          <a:xfrm>
            <a:off x="6351612" y="863715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solidFill>
                  <a:srgbClr val="00905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BRREG</a:t>
            </a:r>
            <a:endParaRPr lang="nb-NO" b="1" dirty="0">
              <a:solidFill>
                <a:srgbClr val="00905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kstSylinder 38"/>
          <p:cNvSpPr txBox="1"/>
          <p:nvPr/>
        </p:nvSpPr>
        <p:spPr>
          <a:xfrm>
            <a:off x="8859644" y="863715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Skatteetaten</a:t>
            </a:r>
            <a:endParaRPr lang="nb-NO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Rett linje 39"/>
          <p:cNvCxnSpPr/>
          <p:nvPr/>
        </p:nvCxnSpPr>
        <p:spPr>
          <a:xfrm flipV="1">
            <a:off x="3620485" y="863715"/>
            <a:ext cx="0" cy="5004000"/>
          </a:xfrm>
          <a:prstGeom prst="line">
            <a:avLst/>
          </a:prstGeom>
          <a:ln>
            <a:solidFill>
              <a:schemeClr val="bg1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tt linje 40"/>
          <p:cNvCxnSpPr/>
          <p:nvPr/>
        </p:nvCxnSpPr>
        <p:spPr>
          <a:xfrm flipV="1">
            <a:off x="5780725" y="863715"/>
            <a:ext cx="0" cy="5004000"/>
          </a:xfrm>
          <a:prstGeom prst="line">
            <a:avLst/>
          </a:prstGeom>
          <a:ln>
            <a:solidFill>
              <a:schemeClr val="bg1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tt linje 41"/>
          <p:cNvCxnSpPr/>
          <p:nvPr/>
        </p:nvCxnSpPr>
        <p:spPr>
          <a:xfrm flipV="1">
            <a:off x="7940965" y="863715"/>
            <a:ext cx="0" cy="5004000"/>
          </a:xfrm>
          <a:prstGeom prst="line">
            <a:avLst/>
          </a:prstGeom>
          <a:ln>
            <a:solidFill>
              <a:schemeClr val="bg1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tt linje 42"/>
          <p:cNvCxnSpPr/>
          <p:nvPr/>
        </p:nvCxnSpPr>
        <p:spPr>
          <a:xfrm flipV="1">
            <a:off x="11226570" y="863715"/>
            <a:ext cx="0" cy="5004000"/>
          </a:xfrm>
          <a:prstGeom prst="line">
            <a:avLst/>
          </a:prstGeom>
          <a:ln>
            <a:solidFill>
              <a:schemeClr val="bg1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kstSylinder 48"/>
          <p:cNvSpPr txBox="1"/>
          <p:nvPr/>
        </p:nvSpPr>
        <p:spPr>
          <a:xfrm>
            <a:off x="1748805" y="863715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 smtClean="0">
                <a:solidFill>
                  <a:srgbClr val="5959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Lånesøker</a:t>
            </a:r>
            <a:endParaRPr lang="nb-NO" b="1" dirty="0">
              <a:solidFill>
                <a:srgbClr val="59596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8" name="Rett linje 77"/>
          <p:cNvCxnSpPr/>
          <p:nvPr/>
        </p:nvCxnSpPr>
        <p:spPr>
          <a:xfrm>
            <a:off x="1235460" y="1481397"/>
            <a:ext cx="9983850" cy="0"/>
          </a:xfrm>
          <a:prstGeom prst="line">
            <a:avLst/>
          </a:prstGeom>
          <a:ln>
            <a:solidFill>
              <a:schemeClr val="bg1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tt linje 79"/>
          <p:cNvCxnSpPr/>
          <p:nvPr/>
        </p:nvCxnSpPr>
        <p:spPr>
          <a:xfrm>
            <a:off x="1235460" y="5891887"/>
            <a:ext cx="9983850" cy="0"/>
          </a:xfrm>
          <a:prstGeom prst="line">
            <a:avLst/>
          </a:prstGeom>
          <a:ln>
            <a:solidFill>
              <a:schemeClr val="bg1">
                <a:lumMod val="2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pe 2"/>
          <p:cNvGrpSpPr/>
          <p:nvPr/>
        </p:nvGrpSpPr>
        <p:grpSpPr>
          <a:xfrm>
            <a:off x="2225570" y="1550152"/>
            <a:ext cx="2655295" cy="309255"/>
            <a:chOff x="2585610" y="1472530"/>
            <a:chExt cx="2655295" cy="309255"/>
          </a:xfrm>
        </p:grpSpPr>
        <p:sp>
          <p:nvSpPr>
            <p:cNvPr id="86" name="Avrundet rektangel 85"/>
            <p:cNvSpPr/>
            <p:nvPr/>
          </p:nvSpPr>
          <p:spPr>
            <a:xfrm>
              <a:off x="4880905" y="1493785"/>
              <a:ext cx="360000" cy="28800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5" name="Avrundet rektangel 104"/>
            <p:cNvSpPr/>
            <p:nvPr/>
          </p:nvSpPr>
          <p:spPr>
            <a:xfrm>
              <a:off x="2585610" y="1493785"/>
              <a:ext cx="360000" cy="288000"/>
            </a:xfrm>
            <a:prstGeom prst="roundRect">
              <a:avLst/>
            </a:prstGeom>
            <a:solidFill>
              <a:srgbClr val="595967"/>
            </a:solidFill>
            <a:ln>
              <a:solidFill>
                <a:srgbClr val="5959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06" name="Rett pil 105"/>
            <p:cNvCxnSpPr>
              <a:stCxn id="105" idx="3"/>
              <a:endCxn id="86" idx="1"/>
            </p:cNvCxnSpPr>
            <p:nvPr/>
          </p:nvCxnSpPr>
          <p:spPr>
            <a:xfrm>
              <a:off x="2945610" y="1637785"/>
              <a:ext cx="193529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Rektangel 155"/>
            <p:cNvSpPr/>
            <p:nvPr/>
          </p:nvSpPr>
          <p:spPr>
            <a:xfrm>
              <a:off x="3430335" y="1472530"/>
              <a:ext cx="1135495" cy="153888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lIns="36000" tIns="0" rIns="36000" bIns="0">
              <a:spAutoFit/>
            </a:bodyPr>
            <a:lstStyle/>
            <a:p>
              <a:r>
                <a:rPr lang="nb-NO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Søker lån i banken</a:t>
              </a:r>
              <a:endParaRPr lang="nb-NO" sz="1000" dirty="0"/>
            </a:p>
          </p:txBody>
        </p:sp>
      </p:grpSp>
      <p:grpSp>
        <p:nvGrpSpPr>
          <p:cNvPr id="5" name="Gruppe 4"/>
          <p:cNvGrpSpPr/>
          <p:nvPr/>
        </p:nvGrpSpPr>
        <p:grpSpPr>
          <a:xfrm>
            <a:off x="4474868" y="2123574"/>
            <a:ext cx="5761592" cy="478714"/>
            <a:chOff x="4834908" y="2045952"/>
            <a:chExt cx="5761592" cy="478714"/>
          </a:xfrm>
        </p:grpSpPr>
        <p:sp>
          <p:nvSpPr>
            <p:cNvPr id="121" name="Avrundet rektangel 120"/>
            <p:cNvSpPr/>
            <p:nvPr/>
          </p:nvSpPr>
          <p:spPr>
            <a:xfrm>
              <a:off x="9426410" y="2236666"/>
              <a:ext cx="360000" cy="288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22" name="Avrundet rektangel 121"/>
            <p:cNvSpPr/>
            <p:nvPr/>
          </p:nvSpPr>
          <p:spPr>
            <a:xfrm>
              <a:off x="4834908" y="2236666"/>
              <a:ext cx="360000" cy="288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23" name="Avrundet rektangel 122"/>
            <p:cNvSpPr/>
            <p:nvPr/>
          </p:nvSpPr>
          <p:spPr>
            <a:xfrm>
              <a:off x="9426410" y="2045952"/>
              <a:ext cx="360000" cy="288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24" name="Avrundet rektangel 123"/>
            <p:cNvSpPr/>
            <p:nvPr/>
          </p:nvSpPr>
          <p:spPr>
            <a:xfrm>
              <a:off x="4834908" y="2045952"/>
              <a:ext cx="360000" cy="288000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49" name="Sylinder 148"/>
            <p:cNvSpPr/>
            <p:nvPr/>
          </p:nvSpPr>
          <p:spPr>
            <a:xfrm>
              <a:off x="10092500" y="2063922"/>
              <a:ext cx="504000" cy="396000"/>
            </a:xfrm>
            <a:prstGeom prst="can">
              <a:avLst/>
            </a:prstGeom>
            <a:solidFill>
              <a:srgbClr val="7030A0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50" name="Rett pil 149"/>
            <p:cNvCxnSpPr/>
            <p:nvPr/>
          </p:nvCxnSpPr>
          <p:spPr>
            <a:xfrm flipV="1">
              <a:off x="9862751" y="2260054"/>
              <a:ext cx="259452" cy="3737"/>
            </a:xfrm>
            <a:prstGeom prst="straightConnector1">
              <a:avLst/>
            </a:prstGeom>
            <a:ln>
              <a:solidFill>
                <a:srgbClr val="7030A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Avrundet rektangel 150"/>
            <p:cNvSpPr/>
            <p:nvPr/>
          </p:nvSpPr>
          <p:spPr>
            <a:xfrm>
              <a:off x="4880905" y="2045952"/>
              <a:ext cx="360000" cy="478714"/>
            </a:xfrm>
            <a:prstGeom prst="roundRect">
              <a:avLst>
                <a:gd name="adj" fmla="val 13270"/>
              </a:avLst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52" name="Avrundet rektangel 151"/>
            <p:cNvSpPr/>
            <p:nvPr/>
          </p:nvSpPr>
          <p:spPr>
            <a:xfrm>
              <a:off x="9426370" y="2045952"/>
              <a:ext cx="360000" cy="478714"/>
            </a:xfrm>
            <a:prstGeom prst="roundRect">
              <a:avLst>
                <a:gd name="adj" fmla="val 13270"/>
              </a:avLst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53" name="Rett pil 152"/>
            <p:cNvCxnSpPr>
              <a:stCxn id="121" idx="1"/>
            </p:cNvCxnSpPr>
            <p:nvPr/>
          </p:nvCxnSpPr>
          <p:spPr>
            <a:xfrm flipH="1">
              <a:off x="5240905" y="2380666"/>
              <a:ext cx="41855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Rett pil 153"/>
            <p:cNvCxnSpPr>
              <a:endCxn id="123" idx="1"/>
            </p:cNvCxnSpPr>
            <p:nvPr/>
          </p:nvCxnSpPr>
          <p:spPr>
            <a:xfrm>
              <a:off x="5240905" y="2189952"/>
              <a:ext cx="4185505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2" name="Rektangel 161"/>
            <p:cNvSpPr/>
            <p:nvPr/>
          </p:nvSpPr>
          <p:spPr>
            <a:xfrm>
              <a:off x="5668055" y="2214938"/>
              <a:ext cx="3333211" cy="153888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lIns="36000" tIns="0" rIns="36000" bIns="0">
              <a:spAutoFit/>
            </a:bodyPr>
            <a:lstStyle/>
            <a:p>
              <a:r>
                <a:rPr lang="nb-NO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Banken sjekker hvilket år skattegrunnlag er tilgjengelig for</a:t>
              </a:r>
              <a:endParaRPr lang="nb-NO" sz="1000" dirty="0"/>
            </a:p>
          </p:txBody>
        </p:sp>
      </p:grpSp>
      <p:grpSp>
        <p:nvGrpSpPr>
          <p:cNvPr id="15" name="Gruppe 14"/>
          <p:cNvGrpSpPr/>
          <p:nvPr/>
        </p:nvGrpSpPr>
        <p:grpSpPr>
          <a:xfrm>
            <a:off x="2225570" y="4091687"/>
            <a:ext cx="8836536" cy="784830"/>
            <a:chOff x="2585610" y="4014065"/>
            <a:chExt cx="8836536" cy="784830"/>
          </a:xfrm>
        </p:grpSpPr>
        <p:sp>
          <p:nvSpPr>
            <p:cNvPr id="155" name="TekstSylinder 154"/>
            <p:cNvSpPr txBox="1"/>
            <p:nvPr/>
          </p:nvSpPr>
          <p:spPr>
            <a:xfrm>
              <a:off x="7490599" y="4014065"/>
              <a:ext cx="3931547" cy="784830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r>
                <a:rPr lang="nb-NO" sz="1200" u="sng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Samtykketekst:</a:t>
              </a:r>
            </a:p>
            <a:p>
              <a:pPr marL="177800" indent="-177800">
                <a:buFont typeface="Arial" panose="020B0604020202020204" pitchFamily="34" charset="0"/>
                <a:buChar char="•"/>
              </a:pPr>
              <a:r>
                <a:rPr lang="nb-NO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Definert år skattegrunnlag</a:t>
              </a:r>
            </a:p>
            <a:p>
              <a:pPr marL="177800" indent="-177800">
                <a:buFont typeface="Arial" panose="020B0604020202020204" pitchFamily="34" charset="0"/>
                <a:buChar char="•"/>
              </a:pPr>
              <a:r>
                <a:rPr lang="nb-NO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Definert periode med mm/</a:t>
              </a:r>
              <a:r>
                <a:rPr lang="nb-NO" sz="11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åå</a:t>
              </a:r>
              <a:r>
                <a:rPr lang="nb-NO" sz="11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for inntektsdata på bakgrunn av samtykkedato</a:t>
              </a:r>
            </a:p>
          </p:txBody>
        </p:sp>
        <p:sp>
          <p:nvSpPr>
            <p:cNvPr id="166" name="Avrundet rektangel 165"/>
            <p:cNvSpPr/>
            <p:nvPr/>
          </p:nvSpPr>
          <p:spPr>
            <a:xfrm>
              <a:off x="7003580" y="4171075"/>
              <a:ext cx="360000" cy="288000"/>
            </a:xfrm>
            <a:prstGeom prst="roundRect">
              <a:avLst/>
            </a:prstGeom>
            <a:solidFill>
              <a:srgbClr val="009051"/>
            </a:solidFill>
            <a:ln>
              <a:solidFill>
                <a:srgbClr val="0090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67" name="Avrundet rektangel 166"/>
            <p:cNvSpPr/>
            <p:nvPr/>
          </p:nvSpPr>
          <p:spPr>
            <a:xfrm>
              <a:off x="2585610" y="4171075"/>
              <a:ext cx="360000" cy="288000"/>
            </a:xfrm>
            <a:prstGeom prst="roundRect">
              <a:avLst/>
            </a:prstGeom>
            <a:solidFill>
              <a:srgbClr val="595967"/>
            </a:solidFill>
            <a:ln>
              <a:solidFill>
                <a:srgbClr val="5959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68" name="Rett pil 167"/>
            <p:cNvCxnSpPr>
              <a:stCxn id="167" idx="3"/>
              <a:endCxn id="166" idx="1"/>
            </p:cNvCxnSpPr>
            <p:nvPr/>
          </p:nvCxnSpPr>
          <p:spPr>
            <a:xfrm>
              <a:off x="2945610" y="4315075"/>
              <a:ext cx="4057970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" name="Rektangel 168"/>
            <p:cNvSpPr/>
            <p:nvPr/>
          </p:nvSpPr>
          <p:spPr>
            <a:xfrm>
              <a:off x="4409661" y="4149080"/>
              <a:ext cx="1294191" cy="153888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lIns="36000" tIns="0" rIns="36000" bIns="0">
              <a:spAutoFit/>
            </a:bodyPr>
            <a:lstStyle/>
            <a:p>
              <a:r>
                <a:rPr lang="nb-NO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Lånesøker samtykker</a:t>
              </a:r>
              <a:endParaRPr lang="nb-NO" sz="1000" dirty="0"/>
            </a:p>
          </p:txBody>
        </p:sp>
      </p:grpSp>
      <p:grpSp>
        <p:nvGrpSpPr>
          <p:cNvPr id="20" name="Gruppe 19"/>
          <p:cNvGrpSpPr/>
          <p:nvPr/>
        </p:nvGrpSpPr>
        <p:grpSpPr>
          <a:xfrm>
            <a:off x="2225570" y="4740254"/>
            <a:ext cx="4773542" cy="458558"/>
            <a:chOff x="2585610" y="4895292"/>
            <a:chExt cx="4773542" cy="458558"/>
          </a:xfrm>
        </p:grpSpPr>
        <p:sp>
          <p:nvSpPr>
            <p:cNvPr id="172" name="Avrundet rektangel 171"/>
            <p:cNvSpPr/>
            <p:nvPr/>
          </p:nvSpPr>
          <p:spPr>
            <a:xfrm>
              <a:off x="4834908" y="5065850"/>
              <a:ext cx="360000" cy="28800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73" name="Avrundet rektangel 172"/>
            <p:cNvSpPr/>
            <p:nvPr/>
          </p:nvSpPr>
          <p:spPr>
            <a:xfrm>
              <a:off x="6999152" y="5065850"/>
              <a:ext cx="360000" cy="288000"/>
            </a:xfrm>
            <a:prstGeom prst="roundRect">
              <a:avLst/>
            </a:prstGeom>
            <a:solidFill>
              <a:srgbClr val="009051"/>
            </a:solidFill>
            <a:ln>
              <a:solidFill>
                <a:srgbClr val="0090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74" name="Rett pil 173"/>
            <p:cNvCxnSpPr>
              <a:stCxn id="173" idx="1"/>
              <a:endCxn id="172" idx="3"/>
            </p:cNvCxnSpPr>
            <p:nvPr/>
          </p:nvCxnSpPr>
          <p:spPr>
            <a:xfrm flipH="1">
              <a:off x="5194908" y="5209850"/>
              <a:ext cx="1804244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5" name="Rektangel 174"/>
            <p:cNvSpPr/>
            <p:nvPr/>
          </p:nvSpPr>
          <p:spPr>
            <a:xfrm>
              <a:off x="5617464" y="5049180"/>
              <a:ext cx="973591" cy="153888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lIns="36000" tIns="0" rIns="36000" bIns="0">
              <a:spAutoFit/>
            </a:bodyPr>
            <a:lstStyle/>
            <a:p>
              <a:r>
                <a:rPr lang="nb-NO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Samtykkestatus</a:t>
              </a:r>
              <a:endParaRPr lang="nb-NO" sz="1000" dirty="0"/>
            </a:p>
          </p:txBody>
        </p:sp>
        <p:sp>
          <p:nvSpPr>
            <p:cNvPr id="176" name="Avrundet rektangel 175"/>
            <p:cNvSpPr/>
            <p:nvPr/>
          </p:nvSpPr>
          <p:spPr>
            <a:xfrm>
              <a:off x="2585610" y="5065850"/>
              <a:ext cx="360000" cy="288000"/>
            </a:xfrm>
            <a:prstGeom prst="roundRect">
              <a:avLst/>
            </a:prstGeom>
            <a:solidFill>
              <a:srgbClr val="595967"/>
            </a:solidFill>
            <a:ln>
              <a:solidFill>
                <a:srgbClr val="5959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77" name="Rett pil 176"/>
            <p:cNvCxnSpPr>
              <a:stCxn id="172" idx="1"/>
              <a:endCxn id="176" idx="3"/>
            </p:cNvCxnSpPr>
            <p:nvPr/>
          </p:nvCxnSpPr>
          <p:spPr>
            <a:xfrm flipH="1">
              <a:off x="2945610" y="5209850"/>
              <a:ext cx="1889298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8" name="Rektangel 177"/>
            <p:cNvSpPr/>
            <p:nvPr/>
          </p:nvSpPr>
          <p:spPr>
            <a:xfrm>
              <a:off x="3385330" y="5049180"/>
              <a:ext cx="1135495" cy="153888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lIns="36000" tIns="0" rIns="36000" bIns="0">
              <a:spAutoFit/>
            </a:bodyPr>
            <a:lstStyle/>
            <a:p>
              <a:r>
                <a:rPr lang="nb-NO" sz="1000">
                  <a:latin typeface="Arial" panose="020B0604020202020204" pitchFamily="34" charset="0"/>
                  <a:cs typeface="Arial" panose="020B0604020202020204" pitchFamily="34" charset="0"/>
                </a:rPr>
                <a:t>F</a:t>
              </a:r>
              <a:r>
                <a:rPr lang="nb-NO" sz="1000" smtClean="0">
                  <a:latin typeface="Arial" panose="020B0604020202020204" pitchFamily="34" charset="0"/>
                  <a:cs typeface="Arial" panose="020B0604020202020204" pitchFamily="34" charset="0"/>
                </a:rPr>
                <a:t>ortsetter </a:t>
              </a:r>
              <a:r>
                <a:rPr lang="nb-NO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dialogen</a:t>
              </a:r>
              <a:endParaRPr lang="nb-NO" sz="1000" dirty="0"/>
            </a:p>
          </p:txBody>
        </p:sp>
        <p:sp>
          <p:nvSpPr>
            <p:cNvPr id="179" name="Rektangel 178"/>
            <p:cNvSpPr/>
            <p:nvPr/>
          </p:nvSpPr>
          <p:spPr>
            <a:xfrm>
              <a:off x="4643873" y="4895292"/>
              <a:ext cx="776422" cy="153888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lIns="36000" tIns="0" rIns="36000" bIns="0">
              <a:spAutoFit/>
            </a:bodyPr>
            <a:lstStyle/>
            <a:p>
              <a:r>
                <a:rPr lang="nb-NO" sz="10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Henter data</a:t>
              </a:r>
              <a:endParaRPr lang="nb-NO" sz="1000" b="1" i="1" dirty="0"/>
            </a:p>
          </p:txBody>
        </p:sp>
      </p:grpSp>
      <p:cxnSp>
        <p:nvCxnSpPr>
          <p:cNvPr id="75" name="Rett linje 74"/>
          <p:cNvCxnSpPr/>
          <p:nvPr/>
        </p:nvCxnSpPr>
        <p:spPr>
          <a:xfrm flipV="1">
            <a:off x="1235460" y="887847"/>
            <a:ext cx="0" cy="5004000"/>
          </a:xfrm>
          <a:prstGeom prst="line">
            <a:avLst/>
          </a:prstGeom>
          <a:ln>
            <a:solidFill>
              <a:schemeClr val="bg1">
                <a:lumMod val="2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Ellipse 83"/>
          <p:cNvSpPr>
            <a:spLocks noChangeAspect="1"/>
          </p:cNvSpPr>
          <p:nvPr/>
        </p:nvSpPr>
        <p:spPr>
          <a:xfrm>
            <a:off x="200345" y="260700"/>
            <a:ext cx="468000" cy="468000"/>
          </a:xfrm>
          <a:prstGeom prst="ellipse">
            <a:avLst/>
          </a:prstGeom>
          <a:solidFill>
            <a:srgbClr val="C00000"/>
          </a:solidFill>
          <a:ln>
            <a:solidFill>
              <a:schemeClr val="bg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2400" b="1" dirty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68" name="Ellipse 67"/>
          <p:cNvSpPr>
            <a:spLocks noChangeAspect="1"/>
          </p:cNvSpPr>
          <p:nvPr/>
        </p:nvSpPr>
        <p:spPr>
          <a:xfrm>
            <a:off x="1721550" y="1562442"/>
            <a:ext cx="324000" cy="324000"/>
          </a:xfrm>
          <a:prstGeom prst="ellipse">
            <a:avLst/>
          </a:prstGeom>
          <a:solidFill>
            <a:srgbClr val="C00000"/>
          </a:solidFill>
          <a:ln>
            <a:solidFill>
              <a:schemeClr val="bg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nb-NO" sz="1200" b="1" dirty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1.1</a:t>
            </a:r>
            <a:endParaRPr lang="nb-NO" sz="1200" b="1" dirty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0" name="Ellipse 69"/>
          <p:cNvSpPr>
            <a:spLocks noChangeAspect="1"/>
          </p:cNvSpPr>
          <p:nvPr/>
        </p:nvSpPr>
        <p:spPr>
          <a:xfrm>
            <a:off x="1721550" y="4248697"/>
            <a:ext cx="324000" cy="324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nb-NO" sz="1200" b="1" dirty="0" smtClean="0">
                <a:solidFill>
                  <a:schemeClr val="bg1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1.5</a:t>
            </a:r>
            <a:endParaRPr lang="nb-NO" sz="1200" b="1" dirty="0">
              <a:solidFill>
                <a:schemeClr val="bg1">
                  <a:lumMod val="25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1" name="Ellipse 70"/>
          <p:cNvSpPr>
            <a:spLocks noChangeAspect="1"/>
          </p:cNvSpPr>
          <p:nvPr/>
        </p:nvSpPr>
        <p:spPr>
          <a:xfrm>
            <a:off x="1721550" y="4892812"/>
            <a:ext cx="324000" cy="324000"/>
          </a:xfrm>
          <a:prstGeom prst="ellipse">
            <a:avLst/>
          </a:prstGeom>
          <a:solidFill>
            <a:srgbClr val="C00000"/>
          </a:solidFill>
          <a:ln>
            <a:solidFill>
              <a:schemeClr val="bg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nb-NO" sz="1200" b="1" dirty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1.6</a:t>
            </a:r>
            <a:endParaRPr lang="nb-NO" sz="1200" b="1" dirty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2" name="Ellipse 71"/>
          <p:cNvSpPr>
            <a:spLocks noChangeAspect="1"/>
          </p:cNvSpPr>
          <p:nvPr/>
        </p:nvSpPr>
        <p:spPr>
          <a:xfrm>
            <a:off x="4025770" y="2201477"/>
            <a:ext cx="324000" cy="324000"/>
          </a:xfrm>
          <a:prstGeom prst="ellipse">
            <a:avLst/>
          </a:prstGeom>
          <a:solidFill>
            <a:srgbClr val="C00000"/>
          </a:solidFill>
          <a:ln>
            <a:solidFill>
              <a:schemeClr val="bg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nb-NO" sz="1200" b="1" dirty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1.2</a:t>
            </a:r>
            <a:endParaRPr lang="nb-NO" sz="1200" b="1" dirty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23" name="Gruppe 22"/>
          <p:cNvGrpSpPr/>
          <p:nvPr/>
        </p:nvGrpSpPr>
        <p:grpSpPr>
          <a:xfrm>
            <a:off x="4025770" y="2876552"/>
            <a:ext cx="2973342" cy="372119"/>
            <a:chOff x="4025770" y="2798930"/>
            <a:chExt cx="2973342" cy="372119"/>
          </a:xfrm>
        </p:grpSpPr>
        <p:sp>
          <p:nvSpPr>
            <p:cNvPr id="119" name="Avrundet rektangel 118"/>
            <p:cNvSpPr/>
            <p:nvPr/>
          </p:nvSpPr>
          <p:spPr>
            <a:xfrm>
              <a:off x="6639112" y="2865049"/>
              <a:ext cx="360000" cy="288000"/>
            </a:xfrm>
            <a:prstGeom prst="roundRect">
              <a:avLst/>
            </a:prstGeom>
            <a:solidFill>
              <a:srgbClr val="009051"/>
            </a:solidFill>
            <a:ln>
              <a:solidFill>
                <a:srgbClr val="0090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20" name="Avrundet rektangel 119"/>
            <p:cNvSpPr/>
            <p:nvPr/>
          </p:nvSpPr>
          <p:spPr>
            <a:xfrm>
              <a:off x="4520865" y="2865049"/>
              <a:ext cx="360000" cy="288000"/>
            </a:xfrm>
            <a:prstGeom prst="round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57" name="Rektangel 156"/>
            <p:cNvSpPr/>
            <p:nvPr/>
          </p:nvSpPr>
          <p:spPr>
            <a:xfrm>
              <a:off x="4904747" y="2798930"/>
              <a:ext cx="1725400" cy="153888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lIns="36000" tIns="0" rIns="36000" bIns="0">
              <a:spAutoFit/>
            </a:bodyPr>
            <a:lstStyle/>
            <a:p>
              <a:r>
                <a:rPr lang="nb-NO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Sender brukeren til samtykke</a:t>
              </a:r>
              <a:endParaRPr lang="nb-NO" sz="1000" dirty="0"/>
            </a:p>
          </p:txBody>
        </p:sp>
        <p:sp>
          <p:nvSpPr>
            <p:cNvPr id="161" name="Rektangel 160"/>
            <p:cNvSpPr/>
            <p:nvPr/>
          </p:nvSpPr>
          <p:spPr>
            <a:xfrm>
              <a:off x="5388034" y="3035859"/>
              <a:ext cx="718713" cy="123111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lIns="36000" tIns="0" rIns="36000" bIns="0">
              <a:spAutoFit/>
            </a:bodyPr>
            <a:lstStyle/>
            <a:p>
              <a:pPr algn="ctr"/>
              <a:r>
                <a:rPr lang="nb-NO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Tilpasset URL</a:t>
              </a:r>
              <a:endParaRPr lang="nb-NO" sz="800" i="1" dirty="0"/>
            </a:p>
          </p:txBody>
        </p:sp>
        <p:cxnSp>
          <p:nvCxnSpPr>
            <p:cNvPr id="163" name="Rett pil 162"/>
            <p:cNvCxnSpPr>
              <a:stCxn id="120" idx="3"/>
              <a:endCxn id="119" idx="1"/>
            </p:cNvCxnSpPr>
            <p:nvPr/>
          </p:nvCxnSpPr>
          <p:spPr>
            <a:xfrm>
              <a:off x="4880865" y="3009049"/>
              <a:ext cx="1758247" cy="0"/>
            </a:xfrm>
            <a:prstGeom prst="straightConnector1">
              <a:avLst/>
            </a:prstGeom>
            <a:ln>
              <a:solidFill>
                <a:srgbClr val="000000"/>
              </a:solidFill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Ellipse 72"/>
            <p:cNvSpPr>
              <a:spLocks noChangeAspect="1"/>
            </p:cNvSpPr>
            <p:nvPr/>
          </p:nvSpPr>
          <p:spPr>
            <a:xfrm>
              <a:off x="4025770" y="2847049"/>
              <a:ext cx="324000" cy="324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nb-NO" sz="1200" b="1" dirty="0" smtClean="0">
                  <a:solidFill>
                    <a:schemeClr val="bg2"/>
                  </a:solidFill>
                  <a:latin typeface="Arial" charset="0"/>
                  <a:ea typeface="Arial" charset="0"/>
                  <a:cs typeface="Arial" charset="0"/>
                </a:rPr>
                <a:t>1.3</a:t>
              </a:r>
              <a:endParaRPr lang="nb-NO" sz="1200" b="1" dirty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24" name="Gruppe 23"/>
          <p:cNvGrpSpPr/>
          <p:nvPr/>
        </p:nvGrpSpPr>
        <p:grpSpPr>
          <a:xfrm>
            <a:off x="1721550" y="3577759"/>
            <a:ext cx="7704780" cy="346978"/>
            <a:chOff x="1721550" y="3500137"/>
            <a:chExt cx="7704780" cy="346978"/>
          </a:xfrm>
        </p:grpSpPr>
        <p:sp>
          <p:nvSpPr>
            <p:cNvPr id="109" name="Avrundet rektangel 108"/>
            <p:cNvSpPr/>
            <p:nvPr/>
          </p:nvSpPr>
          <p:spPr>
            <a:xfrm>
              <a:off x="2225570" y="3541005"/>
              <a:ext cx="360000" cy="288000"/>
            </a:xfrm>
            <a:prstGeom prst="roundRect">
              <a:avLst/>
            </a:prstGeom>
            <a:solidFill>
              <a:srgbClr val="595967"/>
            </a:solidFill>
            <a:ln>
              <a:solidFill>
                <a:srgbClr val="59596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115" name="Rett pil 114"/>
            <p:cNvCxnSpPr>
              <a:stCxn id="109" idx="3"/>
              <a:endCxn id="81" idx="1"/>
            </p:cNvCxnSpPr>
            <p:nvPr/>
          </p:nvCxnSpPr>
          <p:spPr>
            <a:xfrm>
              <a:off x="2585570" y="3685005"/>
              <a:ext cx="4056073" cy="0"/>
            </a:xfrm>
            <a:prstGeom prst="straightConnector1">
              <a:avLst/>
            </a:prstGeom>
            <a:ln>
              <a:solidFill>
                <a:srgbClr val="000000"/>
              </a:solidFill>
              <a:prstDash val="lgDash"/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Rektangel 164"/>
            <p:cNvSpPr/>
            <p:nvPr/>
          </p:nvSpPr>
          <p:spPr>
            <a:xfrm>
              <a:off x="3885187" y="3500137"/>
              <a:ext cx="1625748" cy="153888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lIns="36000" tIns="0" rIns="36000" bIns="0">
              <a:spAutoFit/>
            </a:bodyPr>
            <a:lstStyle/>
            <a:p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Lånesøker </a:t>
              </a:r>
              <a:r>
                <a:rPr lang="nb-NO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ser på sine data</a:t>
              </a:r>
              <a:endParaRPr lang="nb-NO" sz="1000" dirty="0"/>
            </a:p>
          </p:txBody>
        </p:sp>
        <p:sp>
          <p:nvSpPr>
            <p:cNvPr id="164" name="Avrundet rektangel 163"/>
            <p:cNvSpPr/>
            <p:nvPr/>
          </p:nvSpPr>
          <p:spPr>
            <a:xfrm>
              <a:off x="9066330" y="3541005"/>
              <a:ext cx="360000" cy="288000"/>
            </a:xfrm>
            <a:prstGeom prst="round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71" name="Rektangel 170"/>
            <p:cNvSpPr/>
            <p:nvPr/>
          </p:nvSpPr>
          <p:spPr>
            <a:xfrm>
              <a:off x="7451759" y="3502904"/>
              <a:ext cx="1164349" cy="153888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lIns="36000" tIns="0" rIns="36000" bIns="0">
              <a:spAutoFit/>
            </a:bodyPr>
            <a:lstStyle/>
            <a:p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T</a:t>
              </a:r>
              <a:r>
                <a:rPr lang="nb-NO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il </a:t>
              </a:r>
              <a:r>
                <a:rPr lang="nb-NO" sz="1000" dirty="0">
                  <a:latin typeface="Arial" panose="020B0604020202020204" pitchFamily="34" charset="0"/>
                  <a:cs typeface="Arial" panose="020B0604020202020204" pitchFamily="34" charset="0"/>
                </a:rPr>
                <a:t>i</a:t>
              </a:r>
              <a:r>
                <a:rPr lang="nb-NO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nnsynstjeneste </a:t>
              </a:r>
              <a:endParaRPr lang="nb-NO" sz="1000" dirty="0"/>
            </a:p>
          </p:txBody>
        </p:sp>
        <p:sp>
          <p:nvSpPr>
            <p:cNvPr id="69" name="Ellipse 68"/>
            <p:cNvSpPr>
              <a:spLocks noChangeAspect="1"/>
            </p:cNvSpPr>
            <p:nvPr/>
          </p:nvSpPr>
          <p:spPr>
            <a:xfrm>
              <a:off x="1721550" y="3523115"/>
              <a:ext cx="324000" cy="324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nb-NO" sz="1200" b="1" dirty="0" smtClean="0">
                  <a:solidFill>
                    <a:schemeClr val="bg1">
                      <a:lumMod val="2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1.4</a:t>
              </a:r>
              <a:endParaRPr lang="nb-NO" sz="1200" b="1" dirty="0">
                <a:solidFill>
                  <a:schemeClr val="bg1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81" name="Avrundet rektangel 80"/>
            <p:cNvSpPr/>
            <p:nvPr/>
          </p:nvSpPr>
          <p:spPr>
            <a:xfrm>
              <a:off x="6641643" y="3541005"/>
              <a:ext cx="360000" cy="288000"/>
            </a:xfrm>
            <a:prstGeom prst="roundRect">
              <a:avLst/>
            </a:prstGeom>
            <a:solidFill>
              <a:srgbClr val="009051"/>
            </a:solidFill>
            <a:ln>
              <a:solidFill>
                <a:srgbClr val="00905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b-NO" sz="1600" b="1" dirty="0">
                <a:latin typeface="Arial" charset="0"/>
                <a:ea typeface="Arial" charset="0"/>
                <a:cs typeface="Arial" charset="0"/>
              </a:endParaRPr>
            </a:p>
          </p:txBody>
        </p:sp>
        <p:cxnSp>
          <p:nvCxnSpPr>
            <p:cNvPr id="83" name="Rett pil 82"/>
            <p:cNvCxnSpPr>
              <a:stCxn id="81" idx="3"/>
              <a:endCxn id="164" idx="1"/>
            </p:cNvCxnSpPr>
            <p:nvPr/>
          </p:nvCxnSpPr>
          <p:spPr>
            <a:xfrm>
              <a:off x="7001643" y="3685005"/>
              <a:ext cx="2064687" cy="0"/>
            </a:xfrm>
            <a:prstGeom prst="straightConnector1">
              <a:avLst/>
            </a:prstGeom>
            <a:ln>
              <a:solidFill>
                <a:srgbClr val="000000"/>
              </a:solidFill>
              <a:prstDash val="lgDash"/>
              <a:headEnd type="oval" w="lg" len="lg"/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uppe 9"/>
          <p:cNvGrpSpPr/>
          <p:nvPr/>
        </p:nvGrpSpPr>
        <p:grpSpPr>
          <a:xfrm>
            <a:off x="4430815" y="5261817"/>
            <a:ext cx="2762043" cy="585065"/>
            <a:chOff x="4430815" y="5409220"/>
            <a:chExt cx="2762043" cy="585065"/>
          </a:xfrm>
        </p:grpSpPr>
        <p:cxnSp>
          <p:nvCxnSpPr>
            <p:cNvPr id="77" name="Rett pil 76"/>
            <p:cNvCxnSpPr/>
            <p:nvPr/>
          </p:nvCxnSpPr>
          <p:spPr>
            <a:xfrm>
              <a:off x="4637334" y="5409220"/>
              <a:ext cx="972" cy="288000"/>
            </a:xfrm>
            <a:prstGeom prst="straightConnector1">
              <a:avLst/>
            </a:prstGeom>
            <a:ln w="31750">
              <a:solidFill>
                <a:srgbClr val="000000"/>
              </a:solidFill>
              <a:headEnd type="none" w="med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Ellipse 81"/>
            <p:cNvSpPr>
              <a:spLocks noChangeAspect="1"/>
            </p:cNvSpPr>
            <p:nvPr/>
          </p:nvSpPr>
          <p:spPr>
            <a:xfrm>
              <a:off x="4813519" y="5670285"/>
              <a:ext cx="324000" cy="324000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bg1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nb-NO" sz="1600" b="1" dirty="0" smtClean="0">
                  <a:solidFill>
                    <a:schemeClr val="bg2"/>
                  </a:solidFill>
                  <a:latin typeface="Arial" charset="0"/>
                  <a:ea typeface="Arial" charset="0"/>
                  <a:cs typeface="Arial" charset="0"/>
                </a:rPr>
                <a:t>2</a:t>
              </a:r>
              <a:endParaRPr lang="nb-NO" sz="1600" b="1" dirty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7" name="Rektangel 16"/>
            <p:cNvSpPr/>
            <p:nvPr/>
          </p:nvSpPr>
          <p:spPr>
            <a:xfrm>
              <a:off x="5131075" y="5693786"/>
              <a:ext cx="206178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b-NO" sz="1200" b="1" dirty="0" smtClean="0">
                  <a:latin typeface="Arial" charset="0"/>
                  <a:ea typeface="Arial" charset="0"/>
                  <a:cs typeface="Arial" charset="0"/>
                </a:rPr>
                <a:t>Digital </a:t>
              </a:r>
              <a:r>
                <a:rPr lang="nb-NO" sz="1200" b="1" dirty="0">
                  <a:latin typeface="Arial" charset="0"/>
                  <a:ea typeface="Arial" charset="0"/>
                  <a:cs typeface="Arial" charset="0"/>
                </a:rPr>
                <a:t>innhenting av data</a:t>
              </a:r>
              <a:endParaRPr lang="nb-NO" sz="1200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87" name="Rektangel 86"/>
            <p:cNvSpPr/>
            <p:nvPr/>
          </p:nvSpPr>
          <p:spPr>
            <a:xfrm>
              <a:off x="4430815" y="5693786"/>
              <a:ext cx="363048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nb-NO" sz="1200" b="1" smtClean="0">
                  <a:latin typeface="Arial" charset="0"/>
                  <a:ea typeface="Arial" charset="0"/>
                  <a:cs typeface="Arial" charset="0"/>
                </a:rPr>
                <a:t>Til</a:t>
              </a:r>
              <a:endParaRPr lang="nb-NO" sz="12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88" name="Avrundet rektangel 87"/>
          <p:cNvSpPr/>
          <p:nvPr/>
        </p:nvSpPr>
        <p:spPr>
          <a:xfrm>
            <a:off x="3935759" y="2759645"/>
            <a:ext cx="3515999" cy="597722"/>
          </a:xfrm>
          <a:prstGeom prst="roundRect">
            <a:avLst>
              <a:gd name="adj" fmla="val 9037"/>
            </a:avLst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8" name="TekstSylinder 17"/>
          <p:cNvSpPr txBox="1"/>
          <p:nvPr/>
        </p:nvSpPr>
        <p:spPr>
          <a:xfrm>
            <a:off x="9504379" y="2643008"/>
            <a:ext cx="2622291" cy="830997"/>
          </a:xfrm>
          <a:prstGeom prst="rect">
            <a:avLst/>
          </a:prstGeom>
          <a:solidFill>
            <a:schemeClr val="bg2"/>
          </a:solidFill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denne presentasjonen får bankene skjermer for trinn 1.3 og 1.5.</a:t>
            </a:r>
            <a:endParaRPr lang="nb-NO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Rett linje 21"/>
          <p:cNvCxnSpPr>
            <a:stCxn id="88" idx="3"/>
            <a:endCxn id="18" idx="1"/>
          </p:cNvCxnSpPr>
          <p:nvPr/>
        </p:nvCxnSpPr>
        <p:spPr>
          <a:xfrm>
            <a:off x="7451758" y="3058506"/>
            <a:ext cx="2052621" cy="1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Vinkel 30"/>
          <p:cNvCxnSpPr>
            <a:stCxn id="37" idx="3"/>
            <a:endCxn id="18" idx="2"/>
          </p:cNvCxnSpPr>
          <p:nvPr/>
        </p:nvCxnSpPr>
        <p:spPr>
          <a:xfrm flipV="1">
            <a:off x="10528580" y="3474005"/>
            <a:ext cx="286945" cy="1010097"/>
          </a:xfrm>
          <a:prstGeom prst="bentConnector2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Avrundet rektangel 88"/>
          <p:cNvSpPr/>
          <p:nvPr/>
        </p:nvSpPr>
        <p:spPr>
          <a:xfrm>
            <a:off x="1480051" y="4111836"/>
            <a:ext cx="9071444" cy="743606"/>
          </a:xfrm>
          <a:custGeom>
            <a:avLst/>
            <a:gdLst>
              <a:gd name="connsiteX0" fmla="*/ 0 w 9069799"/>
              <a:gd name="connsiteY0" fmla="*/ 67200 h 743606"/>
              <a:gd name="connsiteX1" fmla="*/ 67200 w 9069799"/>
              <a:gd name="connsiteY1" fmla="*/ 0 h 743606"/>
              <a:gd name="connsiteX2" fmla="*/ 9002599 w 9069799"/>
              <a:gd name="connsiteY2" fmla="*/ 0 h 743606"/>
              <a:gd name="connsiteX3" fmla="*/ 9069799 w 9069799"/>
              <a:gd name="connsiteY3" fmla="*/ 67200 h 743606"/>
              <a:gd name="connsiteX4" fmla="*/ 9069799 w 9069799"/>
              <a:gd name="connsiteY4" fmla="*/ 676406 h 743606"/>
              <a:gd name="connsiteX5" fmla="*/ 9002599 w 9069799"/>
              <a:gd name="connsiteY5" fmla="*/ 743606 h 743606"/>
              <a:gd name="connsiteX6" fmla="*/ 67200 w 9069799"/>
              <a:gd name="connsiteY6" fmla="*/ 743606 h 743606"/>
              <a:gd name="connsiteX7" fmla="*/ 0 w 9069799"/>
              <a:gd name="connsiteY7" fmla="*/ 676406 h 743606"/>
              <a:gd name="connsiteX8" fmla="*/ 0 w 9069799"/>
              <a:gd name="connsiteY8" fmla="*/ 67200 h 743606"/>
              <a:gd name="connsiteX0" fmla="*/ 0 w 9069799"/>
              <a:gd name="connsiteY0" fmla="*/ 67200 h 743606"/>
              <a:gd name="connsiteX1" fmla="*/ 67200 w 9069799"/>
              <a:gd name="connsiteY1" fmla="*/ 0 h 743606"/>
              <a:gd name="connsiteX2" fmla="*/ 9002599 w 9069799"/>
              <a:gd name="connsiteY2" fmla="*/ 0 h 743606"/>
              <a:gd name="connsiteX3" fmla="*/ 9069799 w 9069799"/>
              <a:gd name="connsiteY3" fmla="*/ 67200 h 743606"/>
              <a:gd name="connsiteX4" fmla="*/ 9069799 w 9069799"/>
              <a:gd name="connsiteY4" fmla="*/ 676406 h 743606"/>
              <a:gd name="connsiteX5" fmla="*/ 9002599 w 9069799"/>
              <a:gd name="connsiteY5" fmla="*/ 743606 h 743606"/>
              <a:gd name="connsiteX6" fmla="*/ 5574198 w 9069799"/>
              <a:gd name="connsiteY6" fmla="*/ 735842 h 743606"/>
              <a:gd name="connsiteX7" fmla="*/ 67200 w 9069799"/>
              <a:gd name="connsiteY7" fmla="*/ 743606 h 743606"/>
              <a:gd name="connsiteX8" fmla="*/ 0 w 9069799"/>
              <a:gd name="connsiteY8" fmla="*/ 676406 h 743606"/>
              <a:gd name="connsiteX9" fmla="*/ 0 w 9069799"/>
              <a:gd name="connsiteY9" fmla="*/ 67200 h 743606"/>
              <a:gd name="connsiteX0" fmla="*/ 0 w 9069799"/>
              <a:gd name="connsiteY0" fmla="*/ 67200 h 743606"/>
              <a:gd name="connsiteX1" fmla="*/ 67200 w 9069799"/>
              <a:gd name="connsiteY1" fmla="*/ 0 h 743606"/>
              <a:gd name="connsiteX2" fmla="*/ 9002599 w 9069799"/>
              <a:gd name="connsiteY2" fmla="*/ 0 h 743606"/>
              <a:gd name="connsiteX3" fmla="*/ 9069799 w 9069799"/>
              <a:gd name="connsiteY3" fmla="*/ 67200 h 743606"/>
              <a:gd name="connsiteX4" fmla="*/ 9069799 w 9069799"/>
              <a:gd name="connsiteY4" fmla="*/ 676406 h 743606"/>
              <a:gd name="connsiteX5" fmla="*/ 9002599 w 9069799"/>
              <a:gd name="connsiteY5" fmla="*/ 743606 h 743606"/>
              <a:gd name="connsiteX6" fmla="*/ 5574198 w 9069799"/>
              <a:gd name="connsiteY6" fmla="*/ 735842 h 743606"/>
              <a:gd name="connsiteX7" fmla="*/ 5458192 w 9069799"/>
              <a:gd name="connsiteY7" fmla="*/ 729018 h 743606"/>
              <a:gd name="connsiteX8" fmla="*/ 67200 w 9069799"/>
              <a:gd name="connsiteY8" fmla="*/ 743606 h 743606"/>
              <a:gd name="connsiteX9" fmla="*/ 0 w 9069799"/>
              <a:gd name="connsiteY9" fmla="*/ 676406 h 743606"/>
              <a:gd name="connsiteX10" fmla="*/ 0 w 9069799"/>
              <a:gd name="connsiteY10" fmla="*/ 67200 h 743606"/>
              <a:gd name="connsiteX0" fmla="*/ 0 w 9069799"/>
              <a:gd name="connsiteY0" fmla="*/ 67200 h 743606"/>
              <a:gd name="connsiteX1" fmla="*/ 67200 w 9069799"/>
              <a:gd name="connsiteY1" fmla="*/ 0 h 743606"/>
              <a:gd name="connsiteX2" fmla="*/ 9002599 w 9069799"/>
              <a:gd name="connsiteY2" fmla="*/ 0 h 743606"/>
              <a:gd name="connsiteX3" fmla="*/ 9069799 w 9069799"/>
              <a:gd name="connsiteY3" fmla="*/ 67200 h 743606"/>
              <a:gd name="connsiteX4" fmla="*/ 9069799 w 9069799"/>
              <a:gd name="connsiteY4" fmla="*/ 676406 h 743606"/>
              <a:gd name="connsiteX5" fmla="*/ 9002599 w 9069799"/>
              <a:gd name="connsiteY5" fmla="*/ 743606 h 743606"/>
              <a:gd name="connsiteX6" fmla="*/ 5574198 w 9069799"/>
              <a:gd name="connsiteY6" fmla="*/ 735842 h 743606"/>
              <a:gd name="connsiteX7" fmla="*/ 5458192 w 9069799"/>
              <a:gd name="connsiteY7" fmla="*/ 729018 h 743606"/>
              <a:gd name="connsiteX8" fmla="*/ 67200 w 9069799"/>
              <a:gd name="connsiteY8" fmla="*/ 743606 h 743606"/>
              <a:gd name="connsiteX9" fmla="*/ 13648 w 9069799"/>
              <a:gd name="connsiteY9" fmla="*/ 553576 h 743606"/>
              <a:gd name="connsiteX10" fmla="*/ 0 w 9069799"/>
              <a:gd name="connsiteY10" fmla="*/ 67200 h 743606"/>
              <a:gd name="connsiteX0" fmla="*/ 6824 w 9076623"/>
              <a:gd name="connsiteY0" fmla="*/ 67200 h 743606"/>
              <a:gd name="connsiteX1" fmla="*/ 74024 w 9076623"/>
              <a:gd name="connsiteY1" fmla="*/ 0 h 743606"/>
              <a:gd name="connsiteX2" fmla="*/ 9009423 w 9076623"/>
              <a:gd name="connsiteY2" fmla="*/ 0 h 743606"/>
              <a:gd name="connsiteX3" fmla="*/ 9076623 w 9076623"/>
              <a:gd name="connsiteY3" fmla="*/ 67200 h 743606"/>
              <a:gd name="connsiteX4" fmla="*/ 9076623 w 9076623"/>
              <a:gd name="connsiteY4" fmla="*/ 676406 h 743606"/>
              <a:gd name="connsiteX5" fmla="*/ 9009423 w 9076623"/>
              <a:gd name="connsiteY5" fmla="*/ 743606 h 743606"/>
              <a:gd name="connsiteX6" fmla="*/ 5581022 w 9076623"/>
              <a:gd name="connsiteY6" fmla="*/ 735842 h 743606"/>
              <a:gd name="connsiteX7" fmla="*/ 5465016 w 9076623"/>
              <a:gd name="connsiteY7" fmla="*/ 729018 h 743606"/>
              <a:gd name="connsiteX8" fmla="*/ 74024 w 9076623"/>
              <a:gd name="connsiteY8" fmla="*/ 743606 h 743606"/>
              <a:gd name="connsiteX9" fmla="*/ 0 w 9076623"/>
              <a:gd name="connsiteY9" fmla="*/ 539928 h 743606"/>
              <a:gd name="connsiteX10" fmla="*/ 6824 w 9076623"/>
              <a:gd name="connsiteY10" fmla="*/ 67200 h 743606"/>
              <a:gd name="connsiteX0" fmla="*/ 6824 w 9076623"/>
              <a:gd name="connsiteY0" fmla="*/ 67200 h 743606"/>
              <a:gd name="connsiteX1" fmla="*/ 74024 w 9076623"/>
              <a:gd name="connsiteY1" fmla="*/ 0 h 743606"/>
              <a:gd name="connsiteX2" fmla="*/ 9009423 w 9076623"/>
              <a:gd name="connsiteY2" fmla="*/ 0 h 743606"/>
              <a:gd name="connsiteX3" fmla="*/ 9076623 w 9076623"/>
              <a:gd name="connsiteY3" fmla="*/ 67200 h 743606"/>
              <a:gd name="connsiteX4" fmla="*/ 9076623 w 9076623"/>
              <a:gd name="connsiteY4" fmla="*/ 676406 h 743606"/>
              <a:gd name="connsiteX5" fmla="*/ 9009423 w 9076623"/>
              <a:gd name="connsiteY5" fmla="*/ 743606 h 743606"/>
              <a:gd name="connsiteX6" fmla="*/ 5581022 w 9076623"/>
              <a:gd name="connsiteY6" fmla="*/ 735842 h 743606"/>
              <a:gd name="connsiteX7" fmla="*/ 5465016 w 9076623"/>
              <a:gd name="connsiteY7" fmla="*/ 729018 h 743606"/>
              <a:gd name="connsiteX8" fmla="*/ 94344 w 9076623"/>
              <a:gd name="connsiteY8" fmla="*/ 586852 h 743606"/>
              <a:gd name="connsiteX9" fmla="*/ 0 w 9076623"/>
              <a:gd name="connsiteY9" fmla="*/ 539928 h 743606"/>
              <a:gd name="connsiteX10" fmla="*/ 6824 w 9076623"/>
              <a:gd name="connsiteY10" fmla="*/ 67200 h 743606"/>
              <a:gd name="connsiteX0" fmla="*/ 495 w 9070294"/>
              <a:gd name="connsiteY0" fmla="*/ 67200 h 743606"/>
              <a:gd name="connsiteX1" fmla="*/ 67695 w 9070294"/>
              <a:gd name="connsiteY1" fmla="*/ 0 h 743606"/>
              <a:gd name="connsiteX2" fmla="*/ 9003094 w 9070294"/>
              <a:gd name="connsiteY2" fmla="*/ 0 h 743606"/>
              <a:gd name="connsiteX3" fmla="*/ 9070294 w 9070294"/>
              <a:gd name="connsiteY3" fmla="*/ 67200 h 743606"/>
              <a:gd name="connsiteX4" fmla="*/ 9070294 w 9070294"/>
              <a:gd name="connsiteY4" fmla="*/ 676406 h 743606"/>
              <a:gd name="connsiteX5" fmla="*/ 9003094 w 9070294"/>
              <a:gd name="connsiteY5" fmla="*/ 743606 h 743606"/>
              <a:gd name="connsiteX6" fmla="*/ 5574693 w 9070294"/>
              <a:gd name="connsiteY6" fmla="*/ 735842 h 743606"/>
              <a:gd name="connsiteX7" fmla="*/ 5458687 w 9070294"/>
              <a:gd name="connsiteY7" fmla="*/ 729018 h 743606"/>
              <a:gd name="connsiteX8" fmla="*/ 88015 w 9070294"/>
              <a:gd name="connsiteY8" fmla="*/ 586852 h 743606"/>
              <a:gd name="connsiteX9" fmla="*/ 2380 w 9070294"/>
              <a:gd name="connsiteY9" fmla="*/ 539928 h 743606"/>
              <a:gd name="connsiteX10" fmla="*/ 495 w 9070294"/>
              <a:gd name="connsiteY10" fmla="*/ 67200 h 743606"/>
              <a:gd name="connsiteX0" fmla="*/ 495 w 9070294"/>
              <a:gd name="connsiteY0" fmla="*/ 67200 h 743606"/>
              <a:gd name="connsiteX1" fmla="*/ 67695 w 9070294"/>
              <a:gd name="connsiteY1" fmla="*/ 0 h 743606"/>
              <a:gd name="connsiteX2" fmla="*/ 9003094 w 9070294"/>
              <a:gd name="connsiteY2" fmla="*/ 0 h 743606"/>
              <a:gd name="connsiteX3" fmla="*/ 9070294 w 9070294"/>
              <a:gd name="connsiteY3" fmla="*/ 67200 h 743606"/>
              <a:gd name="connsiteX4" fmla="*/ 9070294 w 9070294"/>
              <a:gd name="connsiteY4" fmla="*/ 676406 h 743606"/>
              <a:gd name="connsiteX5" fmla="*/ 9003094 w 9070294"/>
              <a:gd name="connsiteY5" fmla="*/ 743606 h 743606"/>
              <a:gd name="connsiteX6" fmla="*/ 5621139 w 9070294"/>
              <a:gd name="connsiteY6" fmla="*/ 732939 h 743606"/>
              <a:gd name="connsiteX7" fmla="*/ 5458687 w 9070294"/>
              <a:gd name="connsiteY7" fmla="*/ 729018 h 743606"/>
              <a:gd name="connsiteX8" fmla="*/ 88015 w 9070294"/>
              <a:gd name="connsiteY8" fmla="*/ 586852 h 743606"/>
              <a:gd name="connsiteX9" fmla="*/ 2380 w 9070294"/>
              <a:gd name="connsiteY9" fmla="*/ 539928 h 743606"/>
              <a:gd name="connsiteX10" fmla="*/ 495 w 9070294"/>
              <a:gd name="connsiteY10" fmla="*/ 67200 h 743606"/>
              <a:gd name="connsiteX0" fmla="*/ 495 w 9070294"/>
              <a:gd name="connsiteY0" fmla="*/ 67200 h 743606"/>
              <a:gd name="connsiteX1" fmla="*/ 67695 w 9070294"/>
              <a:gd name="connsiteY1" fmla="*/ 0 h 743606"/>
              <a:gd name="connsiteX2" fmla="*/ 9003094 w 9070294"/>
              <a:gd name="connsiteY2" fmla="*/ 0 h 743606"/>
              <a:gd name="connsiteX3" fmla="*/ 9070294 w 9070294"/>
              <a:gd name="connsiteY3" fmla="*/ 67200 h 743606"/>
              <a:gd name="connsiteX4" fmla="*/ 9070294 w 9070294"/>
              <a:gd name="connsiteY4" fmla="*/ 676406 h 743606"/>
              <a:gd name="connsiteX5" fmla="*/ 9003094 w 9070294"/>
              <a:gd name="connsiteY5" fmla="*/ 743606 h 743606"/>
              <a:gd name="connsiteX6" fmla="*/ 5621139 w 9070294"/>
              <a:gd name="connsiteY6" fmla="*/ 732939 h 743606"/>
              <a:gd name="connsiteX7" fmla="*/ 5571899 w 9070294"/>
              <a:gd name="connsiteY7" fmla="*/ 647738 h 743606"/>
              <a:gd name="connsiteX8" fmla="*/ 88015 w 9070294"/>
              <a:gd name="connsiteY8" fmla="*/ 586852 h 743606"/>
              <a:gd name="connsiteX9" fmla="*/ 2380 w 9070294"/>
              <a:gd name="connsiteY9" fmla="*/ 539928 h 743606"/>
              <a:gd name="connsiteX10" fmla="*/ 495 w 9070294"/>
              <a:gd name="connsiteY10" fmla="*/ 67200 h 743606"/>
              <a:gd name="connsiteX0" fmla="*/ 495 w 9070294"/>
              <a:gd name="connsiteY0" fmla="*/ 67200 h 743606"/>
              <a:gd name="connsiteX1" fmla="*/ 67695 w 9070294"/>
              <a:gd name="connsiteY1" fmla="*/ 0 h 743606"/>
              <a:gd name="connsiteX2" fmla="*/ 9003094 w 9070294"/>
              <a:gd name="connsiteY2" fmla="*/ 0 h 743606"/>
              <a:gd name="connsiteX3" fmla="*/ 9070294 w 9070294"/>
              <a:gd name="connsiteY3" fmla="*/ 67200 h 743606"/>
              <a:gd name="connsiteX4" fmla="*/ 9070294 w 9070294"/>
              <a:gd name="connsiteY4" fmla="*/ 676406 h 743606"/>
              <a:gd name="connsiteX5" fmla="*/ 9003094 w 9070294"/>
              <a:gd name="connsiteY5" fmla="*/ 743606 h 743606"/>
              <a:gd name="connsiteX6" fmla="*/ 5621139 w 9070294"/>
              <a:gd name="connsiteY6" fmla="*/ 732939 h 743606"/>
              <a:gd name="connsiteX7" fmla="*/ 5571899 w 9070294"/>
              <a:gd name="connsiteY7" fmla="*/ 647738 h 743606"/>
              <a:gd name="connsiteX8" fmla="*/ 88015 w 9070294"/>
              <a:gd name="connsiteY8" fmla="*/ 586852 h 743606"/>
              <a:gd name="connsiteX9" fmla="*/ 2380 w 9070294"/>
              <a:gd name="connsiteY9" fmla="*/ 539928 h 743606"/>
              <a:gd name="connsiteX10" fmla="*/ 495 w 9070294"/>
              <a:gd name="connsiteY10" fmla="*/ 67200 h 743606"/>
              <a:gd name="connsiteX0" fmla="*/ 495 w 9070294"/>
              <a:gd name="connsiteY0" fmla="*/ 67200 h 743606"/>
              <a:gd name="connsiteX1" fmla="*/ 67695 w 9070294"/>
              <a:gd name="connsiteY1" fmla="*/ 0 h 743606"/>
              <a:gd name="connsiteX2" fmla="*/ 9003094 w 9070294"/>
              <a:gd name="connsiteY2" fmla="*/ 0 h 743606"/>
              <a:gd name="connsiteX3" fmla="*/ 9070294 w 9070294"/>
              <a:gd name="connsiteY3" fmla="*/ 67200 h 743606"/>
              <a:gd name="connsiteX4" fmla="*/ 9070294 w 9070294"/>
              <a:gd name="connsiteY4" fmla="*/ 676406 h 743606"/>
              <a:gd name="connsiteX5" fmla="*/ 9003094 w 9070294"/>
              <a:gd name="connsiteY5" fmla="*/ 743606 h 743606"/>
              <a:gd name="connsiteX6" fmla="*/ 5621139 w 9070294"/>
              <a:gd name="connsiteY6" fmla="*/ 732939 h 743606"/>
              <a:gd name="connsiteX7" fmla="*/ 5571899 w 9070294"/>
              <a:gd name="connsiteY7" fmla="*/ 647738 h 743606"/>
              <a:gd name="connsiteX8" fmla="*/ 88015 w 9070294"/>
              <a:gd name="connsiteY8" fmla="*/ 586852 h 743606"/>
              <a:gd name="connsiteX9" fmla="*/ 2380 w 9070294"/>
              <a:gd name="connsiteY9" fmla="*/ 539928 h 743606"/>
              <a:gd name="connsiteX10" fmla="*/ 495 w 9070294"/>
              <a:gd name="connsiteY10" fmla="*/ 67200 h 743606"/>
              <a:gd name="connsiteX0" fmla="*/ 495 w 9070294"/>
              <a:gd name="connsiteY0" fmla="*/ 67200 h 743606"/>
              <a:gd name="connsiteX1" fmla="*/ 67695 w 9070294"/>
              <a:gd name="connsiteY1" fmla="*/ 0 h 743606"/>
              <a:gd name="connsiteX2" fmla="*/ 9003094 w 9070294"/>
              <a:gd name="connsiteY2" fmla="*/ 0 h 743606"/>
              <a:gd name="connsiteX3" fmla="*/ 9070294 w 9070294"/>
              <a:gd name="connsiteY3" fmla="*/ 67200 h 743606"/>
              <a:gd name="connsiteX4" fmla="*/ 9070294 w 9070294"/>
              <a:gd name="connsiteY4" fmla="*/ 676406 h 743606"/>
              <a:gd name="connsiteX5" fmla="*/ 9003094 w 9070294"/>
              <a:gd name="connsiteY5" fmla="*/ 743606 h 743606"/>
              <a:gd name="connsiteX6" fmla="*/ 5621139 w 9070294"/>
              <a:gd name="connsiteY6" fmla="*/ 732939 h 743606"/>
              <a:gd name="connsiteX7" fmla="*/ 5571899 w 9070294"/>
              <a:gd name="connsiteY7" fmla="*/ 647738 h 743606"/>
              <a:gd name="connsiteX8" fmla="*/ 5433405 w 9070294"/>
              <a:gd name="connsiteY8" fmla="*/ 646590 h 743606"/>
              <a:gd name="connsiteX9" fmla="*/ 88015 w 9070294"/>
              <a:gd name="connsiteY9" fmla="*/ 586852 h 743606"/>
              <a:gd name="connsiteX10" fmla="*/ 2380 w 9070294"/>
              <a:gd name="connsiteY10" fmla="*/ 539928 h 743606"/>
              <a:gd name="connsiteX11" fmla="*/ 495 w 9070294"/>
              <a:gd name="connsiteY11" fmla="*/ 67200 h 743606"/>
              <a:gd name="connsiteX0" fmla="*/ 495 w 9070294"/>
              <a:gd name="connsiteY0" fmla="*/ 67200 h 743606"/>
              <a:gd name="connsiteX1" fmla="*/ 67695 w 9070294"/>
              <a:gd name="connsiteY1" fmla="*/ 0 h 743606"/>
              <a:gd name="connsiteX2" fmla="*/ 9003094 w 9070294"/>
              <a:gd name="connsiteY2" fmla="*/ 0 h 743606"/>
              <a:gd name="connsiteX3" fmla="*/ 9070294 w 9070294"/>
              <a:gd name="connsiteY3" fmla="*/ 67200 h 743606"/>
              <a:gd name="connsiteX4" fmla="*/ 9070294 w 9070294"/>
              <a:gd name="connsiteY4" fmla="*/ 676406 h 743606"/>
              <a:gd name="connsiteX5" fmla="*/ 9003094 w 9070294"/>
              <a:gd name="connsiteY5" fmla="*/ 743606 h 743606"/>
              <a:gd name="connsiteX6" fmla="*/ 5621139 w 9070294"/>
              <a:gd name="connsiteY6" fmla="*/ 732939 h 743606"/>
              <a:gd name="connsiteX7" fmla="*/ 5571899 w 9070294"/>
              <a:gd name="connsiteY7" fmla="*/ 647738 h 743606"/>
              <a:gd name="connsiteX8" fmla="*/ 5433405 w 9070294"/>
              <a:gd name="connsiteY8" fmla="*/ 646590 h 743606"/>
              <a:gd name="connsiteX9" fmla="*/ 5366639 w 9070294"/>
              <a:gd name="connsiteY9" fmla="*/ 643687 h 743606"/>
              <a:gd name="connsiteX10" fmla="*/ 88015 w 9070294"/>
              <a:gd name="connsiteY10" fmla="*/ 586852 h 743606"/>
              <a:gd name="connsiteX11" fmla="*/ 2380 w 9070294"/>
              <a:gd name="connsiteY11" fmla="*/ 539928 h 743606"/>
              <a:gd name="connsiteX12" fmla="*/ 495 w 9070294"/>
              <a:gd name="connsiteY12" fmla="*/ 67200 h 743606"/>
              <a:gd name="connsiteX0" fmla="*/ 495 w 9070294"/>
              <a:gd name="connsiteY0" fmla="*/ 67200 h 743606"/>
              <a:gd name="connsiteX1" fmla="*/ 67695 w 9070294"/>
              <a:gd name="connsiteY1" fmla="*/ 0 h 743606"/>
              <a:gd name="connsiteX2" fmla="*/ 9003094 w 9070294"/>
              <a:gd name="connsiteY2" fmla="*/ 0 h 743606"/>
              <a:gd name="connsiteX3" fmla="*/ 9070294 w 9070294"/>
              <a:gd name="connsiteY3" fmla="*/ 67200 h 743606"/>
              <a:gd name="connsiteX4" fmla="*/ 9070294 w 9070294"/>
              <a:gd name="connsiteY4" fmla="*/ 676406 h 743606"/>
              <a:gd name="connsiteX5" fmla="*/ 9003094 w 9070294"/>
              <a:gd name="connsiteY5" fmla="*/ 743606 h 743606"/>
              <a:gd name="connsiteX6" fmla="*/ 5621139 w 9070294"/>
              <a:gd name="connsiteY6" fmla="*/ 732939 h 743606"/>
              <a:gd name="connsiteX7" fmla="*/ 5571899 w 9070294"/>
              <a:gd name="connsiteY7" fmla="*/ 647738 h 743606"/>
              <a:gd name="connsiteX8" fmla="*/ 5575645 w 9070294"/>
              <a:gd name="connsiteY8" fmla="*/ 556601 h 743606"/>
              <a:gd name="connsiteX9" fmla="*/ 5366639 w 9070294"/>
              <a:gd name="connsiteY9" fmla="*/ 643687 h 743606"/>
              <a:gd name="connsiteX10" fmla="*/ 88015 w 9070294"/>
              <a:gd name="connsiteY10" fmla="*/ 586852 h 743606"/>
              <a:gd name="connsiteX11" fmla="*/ 2380 w 9070294"/>
              <a:gd name="connsiteY11" fmla="*/ 539928 h 743606"/>
              <a:gd name="connsiteX12" fmla="*/ 495 w 9070294"/>
              <a:gd name="connsiteY12" fmla="*/ 67200 h 743606"/>
              <a:gd name="connsiteX0" fmla="*/ 495 w 9070294"/>
              <a:gd name="connsiteY0" fmla="*/ 67200 h 743606"/>
              <a:gd name="connsiteX1" fmla="*/ 67695 w 9070294"/>
              <a:gd name="connsiteY1" fmla="*/ 0 h 743606"/>
              <a:gd name="connsiteX2" fmla="*/ 9003094 w 9070294"/>
              <a:gd name="connsiteY2" fmla="*/ 0 h 743606"/>
              <a:gd name="connsiteX3" fmla="*/ 9070294 w 9070294"/>
              <a:gd name="connsiteY3" fmla="*/ 67200 h 743606"/>
              <a:gd name="connsiteX4" fmla="*/ 9070294 w 9070294"/>
              <a:gd name="connsiteY4" fmla="*/ 676406 h 743606"/>
              <a:gd name="connsiteX5" fmla="*/ 9003094 w 9070294"/>
              <a:gd name="connsiteY5" fmla="*/ 743606 h 743606"/>
              <a:gd name="connsiteX6" fmla="*/ 5621139 w 9070294"/>
              <a:gd name="connsiteY6" fmla="*/ 732939 h 743606"/>
              <a:gd name="connsiteX7" fmla="*/ 5571899 w 9070294"/>
              <a:gd name="connsiteY7" fmla="*/ 647738 h 743606"/>
              <a:gd name="connsiteX8" fmla="*/ 5575645 w 9070294"/>
              <a:gd name="connsiteY8" fmla="*/ 556601 h 743606"/>
              <a:gd name="connsiteX9" fmla="*/ 5453725 w 9070294"/>
              <a:gd name="connsiteY9" fmla="*/ 513058 h 743606"/>
              <a:gd name="connsiteX10" fmla="*/ 88015 w 9070294"/>
              <a:gd name="connsiteY10" fmla="*/ 586852 h 743606"/>
              <a:gd name="connsiteX11" fmla="*/ 2380 w 9070294"/>
              <a:gd name="connsiteY11" fmla="*/ 539928 h 743606"/>
              <a:gd name="connsiteX12" fmla="*/ 495 w 9070294"/>
              <a:gd name="connsiteY12" fmla="*/ 67200 h 743606"/>
              <a:gd name="connsiteX0" fmla="*/ 495 w 9070294"/>
              <a:gd name="connsiteY0" fmla="*/ 67200 h 743606"/>
              <a:gd name="connsiteX1" fmla="*/ 67695 w 9070294"/>
              <a:gd name="connsiteY1" fmla="*/ 0 h 743606"/>
              <a:gd name="connsiteX2" fmla="*/ 9003094 w 9070294"/>
              <a:gd name="connsiteY2" fmla="*/ 0 h 743606"/>
              <a:gd name="connsiteX3" fmla="*/ 9070294 w 9070294"/>
              <a:gd name="connsiteY3" fmla="*/ 67200 h 743606"/>
              <a:gd name="connsiteX4" fmla="*/ 9070294 w 9070294"/>
              <a:gd name="connsiteY4" fmla="*/ 676406 h 743606"/>
              <a:gd name="connsiteX5" fmla="*/ 9003094 w 9070294"/>
              <a:gd name="connsiteY5" fmla="*/ 743606 h 743606"/>
              <a:gd name="connsiteX6" fmla="*/ 5621139 w 9070294"/>
              <a:gd name="connsiteY6" fmla="*/ 732939 h 743606"/>
              <a:gd name="connsiteX7" fmla="*/ 5571899 w 9070294"/>
              <a:gd name="connsiteY7" fmla="*/ 647738 h 743606"/>
              <a:gd name="connsiteX8" fmla="*/ 5575645 w 9070294"/>
              <a:gd name="connsiteY8" fmla="*/ 556601 h 743606"/>
              <a:gd name="connsiteX9" fmla="*/ 5491462 w 9070294"/>
              <a:gd name="connsiteY9" fmla="*/ 475321 h 743606"/>
              <a:gd name="connsiteX10" fmla="*/ 88015 w 9070294"/>
              <a:gd name="connsiteY10" fmla="*/ 586852 h 743606"/>
              <a:gd name="connsiteX11" fmla="*/ 2380 w 9070294"/>
              <a:gd name="connsiteY11" fmla="*/ 539928 h 743606"/>
              <a:gd name="connsiteX12" fmla="*/ 495 w 9070294"/>
              <a:gd name="connsiteY12" fmla="*/ 67200 h 743606"/>
              <a:gd name="connsiteX0" fmla="*/ 495 w 9070294"/>
              <a:gd name="connsiteY0" fmla="*/ 67200 h 743606"/>
              <a:gd name="connsiteX1" fmla="*/ 67695 w 9070294"/>
              <a:gd name="connsiteY1" fmla="*/ 0 h 743606"/>
              <a:gd name="connsiteX2" fmla="*/ 9003094 w 9070294"/>
              <a:gd name="connsiteY2" fmla="*/ 0 h 743606"/>
              <a:gd name="connsiteX3" fmla="*/ 9070294 w 9070294"/>
              <a:gd name="connsiteY3" fmla="*/ 67200 h 743606"/>
              <a:gd name="connsiteX4" fmla="*/ 9070294 w 9070294"/>
              <a:gd name="connsiteY4" fmla="*/ 676406 h 743606"/>
              <a:gd name="connsiteX5" fmla="*/ 9003094 w 9070294"/>
              <a:gd name="connsiteY5" fmla="*/ 743606 h 743606"/>
              <a:gd name="connsiteX6" fmla="*/ 5621139 w 9070294"/>
              <a:gd name="connsiteY6" fmla="*/ 732939 h 743606"/>
              <a:gd name="connsiteX7" fmla="*/ 5571899 w 9070294"/>
              <a:gd name="connsiteY7" fmla="*/ 647738 h 743606"/>
              <a:gd name="connsiteX8" fmla="*/ 5575645 w 9070294"/>
              <a:gd name="connsiteY8" fmla="*/ 556601 h 743606"/>
              <a:gd name="connsiteX9" fmla="*/ 5491462 w 9070294"/>
              <a:gd name="connsiteY9" fmla="*/ 475321 h 743606"/>
              <a:gd name="connsiteX10" fmla="*/ 88015 w 9070294"/>
              <a:gd name="connsiteY10" fmla="*/ 586852 h 743606"/>
              <a:gd name="connsiteX11" fmla="*/ 2380 w 9070294"/>
              <a:gd name="connsiteY11" fmla="*/ 486970 h 743606"/>
              <a:gd name="connsiteX12" fmla="*/ 495 w 9070294"/>
              <a:gd name="connsiteY12" fmla="*/ 67200 h 743606"/>
              <a:gd name="connsiteX0" fmla="*/ 5176 w 9074975"/>
              <a:gd name="connsiteY0" fmla="*/ 67200 h 743606"/>
              <a:gd name="connsiteX1" fmla="*/ 72376 w 9074975"/>
              <a:gd name="connsiteY1" fmla="*/ 0 h 743606"/>
              <a:gd name="connsiteX2" fmla="*/ 9007775 w 9074975"/>
              <a:gd name="connsiteY2" fmla="*/ 0 h 743606"/>
              <a:gd name="connsiteX3" fmla="*/ 9074975 w 9074975"/>
              <a:gd name="connsiteY3" fmla="*/ 67200 h 743606"/>
              <a:gd name="connsiteX4" fmla="*/ 9074975 w 9074975"/>
              <a:gd name="connsiteY4" fmla="*/ 676406 h 743606"/>
              <a:gd name="connsiteX5" fmla="*/ 9007775 w 9074975"/>
              <a:gd name="connsiteY5" fmla="*/ 743606 h 743606"/>
              <a:gd name="connsiteX6" fmla="*/ 5625820 w 9074975"/>
              <a:gd name="connsiteY6" fmla="*/ 732939 h 743606"/>
              <a:gd name="connsiteX7" fmla="*/ 5576580 w 9074975"/>
              <a:gd name="connsiteY7" fmla="*/ 647738 h 743606"/>
              <a:gd name="connsiteX8" fmla="*/ 5580326 w 9074975"/>
              <a:gd name="connsiteY8" fmla="*/ 556601 h 743606"/>
              <a:gd name="connsiteX9" fmla="*/ 5496143 w 9074975"/>
              <a:gd name="connsiteY9" fmla="*/ 475321 h 743606"/>
              <a:gd name="connsiteX10" fmla="*/ 92696 w 9074975"/>
              <a:gd name="connsiteY10" fmla="*/ 586852 h 743606"/>
              <a:gd name="connsiteX11" fmla="*/ 0 w 9074975"/>
              <a:gd name="connsiteY11" fmla="*/ 483440 h 743606"/>
              <a:gd name="connsiteX12" fmla="*/ 5176 w 9074975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47738 h 743606"/>
              <a:gd name="connsiteX8" fmla="*/ 5576795 w 9071444"/>
              <a:gd name="connsiteY8" fmla="*/ 556601 h 743606"/>
              <a:gd name="connsiteX9" fmla="*/ 5492612 w 9071444"/>
              <a:gd name="connsiteY9" fmla="*/ 475321 h 743606"/>
              <a:gd name="connsiteX10" fmla="*/ 89165 w 9071444"/>
              <a:gd name="connsiteY10" fmla="*/ 586852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47738 h 743606"/>
              <a:gd name="connsiteX8" fmla="*/ 5576795 w 9071444"/>
              <a:gd name="connsiteY8" fmla="*/ 556601 h 743606"/>
              <a:gd name="connsiteX9" fmla="*/ 5492612 w 9071444"/>
              <a:gd name="connsiteY9" fmla="*/ 475321 h 743606"/>
              <a:gd name="connsiteX10" fmla="*/ 67982 w 9071444"/>
              <a:gd name="connsiteY10" fmla="*/ 540955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47738 h 743606"/>
              <a:gd name="connsiteX8" fmla="*/ 5576795 w 9071444"/>
              <a:gd name="connsiteY8" fmla="*/ 556601 h 743606"/>
              <a:gd name="connsiteX9" fmla="*/ 5492612 w 9071444"/>
              <a:gd name="connsiteY9" fmla="*/ 475321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47738 h 743606"/>
              <a:gd name="connsiteX8" fmla="*/ 5576795 w 9071444"/>
              <a:gd name="connsiteY8" fmla="*/ 556601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47738 h 743606"/>
              <a:gd name="connsiteX8" fmla="*/ 5566203 w 9071444"/>
              <a:gd name="connsiteY8" fmla="*/ 577784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65390 h 743606"/>
              <a:gd name="connsiteX8" fmla="*/ 5566203 w 9071444"/>
              <a:gd name="connsiteY8" fmla="*/ 577784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65390 h 743606"/>
              <a:gd name="connsiteX8" fmla="*/ 5566203 w 9071444"/>
              <a:gd name="connsiteY8" fmla="*/ 577784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65390 h 743606"/>
              <a:gd name="connsiteX8" fmla="*/ 5566203 w 9071444"/>
              <a:gd name="connsiteY8" fmla="*/ 577784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65390 h 743606"/>
              <a:gd name="connsiteX8" fmla="*/ 5566203 w 9071444"/>
              <a:gd name="connsiteY8" fmla="*/ 577784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65390 h 743606"/>
              <a:gd name="connsiteX8" fmla="*/ 5566203 w 9071444"/>
              <a:gd name="connsiteY8" fmla="*/ 577784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65390 h 743606"/>
              <a:gd name="connsiteX8" fmla="*/ 5566203 w 9071444"/>
              <a:gd name="connsiteY8" fmla="*/ 577784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65390 h 743606"/>
              <a:gd name="connsiteX8" fmla="*/ 5566203 w 9071444"/>
              <a:gd name="connsiteY8" fmla="*/ 577784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65390 h 743606"/>
              <a:gd name="connsiteX8" fmla="*/ 5566203 w 9071444"/>
              <a:gd name="connsiteY8" fmla="*/ 577784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65390 h 743606"/>
              <a:gd name="connsiteX8" fmla="*/ 5566203 w 9071444"/>
              <a:gd name="connsiteY8" fmla="*/ 587309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65390 h 743606"/>
              <a:gd name="connsiteX8" fmla="*/ 5566203 w 9071444"/>
              <a:gd name="connsiteY8" fmla="*/ 587309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65390 h 743606"/>
              <a:gd name="connsiteX8" fmla="*/ 5566203 w 9071444"/>
              <a:gd name="connsiteY8" fmla="*/ 587309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65390 h 743606"/>
              <a:gd name="connsiteX8" fmla="*/ 5566203 w 9071444"/>
              <a:gd name="connsiteY8" fmla="*/ 587309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3049 w 9071444"/>
              <a:gd name="connsiteY7" fmla="*/ 665390 h 743606"/>
              <a:gd name="connsiteX8" fmla="*/ 5566203 w 9071444"/>
              <a:gd name="connsiteY8" fmla="*/ 587309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0668 w 9071444"/>
              <a:gd name="connsiteY7" fmla="*/ 663008 h 743606"/>
              <a:gd name="connsiteX8" fmla="*/ 5566203 w 9071444"/>
              <a:gd name="connsiteY8" fmla="*/ 587309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0668 w 9071444"/>
              <a:gd name="connsiteY7" fmla="*/ 663008 h 743606"/>
              <a:gd name="connsiteX8" fmla="*/ 5563822 w 9071444"/>
              <a:gd name="connsiteY8" fmla="*/ 577784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  <a:gd name="connsiteX0" fmla="*/ 1645 w 9071444"/>
              <a:gd name="connsiteY0" fmla="*/ 67200 h 743606"/>
              <a:gd name="connsiteX1" fmla="*/ 68845 w 9071444"/>
              <a:gd name="connsiteY1" fmla="*/ 0 h 743606"/>
              <a:gd name="connsiteX2" fmla="*/ 9004244 w 9071444"/>
              <a:gd name="connsiteY2" fmla="*/ 0 h 743606"/>
              <a:gd name="connsiteX3" fmla="*/ 9071444 w 9071444"/>
              <a:gd name="connsiteY3" fmla="*/ 67200 h 743606"/>
              <a:gd name="connsiteX4" fmla="*/ 9071444 w 9071444"/>
              <a:gd name="connsiteY4" fmla="*/ 676406 h 743606"/>
              <a:gd name="connsiteX5" fmla="*/ 9004244 w 9071444"/>
              <a:gd name="connsiteY5" fmla="*/ 743606 h 743606"/>
              <a:gd name="connsiteX6" fmla="*/ 5622289 w 9071444"/>
              <a:gd name="connsiteY6" fmla="*/ 732939 h 743606"/>
              <a:gd name="connsiteX7" fmla="*/ 5570668 w 9071444"/>
              <a:gd name="connsiteY7" fmla="*/ 663008 h 743606"/>
              <a:gd name="connsiteX8" fmla="*/ 5566203 w 9071444"/>
              <a:gd name="connsiteY8" fmla="*/ 592071 h 743606"/>
              <a:gd name="connsiteX9" fmla="*/ 5503203 w 9071444"/>
              <a:gd name="connsiteY9" fmla="*/ 538870 h 743606"/>
              <a:gd name="connsiteX10" fmla="*/ 64452 w 9071444"/>
              <a:gd name="connsiteY10" fmla="*/ 551547 h 743606"/>
              <a:gd name="connsiteX11" fmla="*/ 0 w 9071444"/>
              <a:gd name="connsiteY11" fmla="*/ 486971 h 743606"/>
              <a:gd name="connsiteX12" fmla="*/ 1645 w 9071444"/>
              <a:gd name="connsiteY12" fmla="*/ 67200 h 743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071444" h="743606">
                <a:moveTo>
                  <a:pt x="1645" y="67200"/>
                </a:moveTo>
                <a:cubicBezTo>
                  <a:pt x="1645" y="30086"/>
                  <a:pt x="31731" y="0"/>
                  <a:pt x="68845" y="0"/>
                </a:cubicBezTo>
                <a:lnTo>
                  <a:pt x="9004244" y="0"/>
                </a:lnTo>
                <a:cubicBezTo>
                  <a:pt x="9041358" y="0"/>
                  <a:pt x="9071444" y="30086"/>
                  <a:pt x="9071444" y="67200"/>
                </a:cubicBezTo>
                <a:lnTo>
                  <a:pt x="9071444" y="676406"/>
                </a:lnTo>
                <a:cubicBezTo>
                  <a:pt x="9071444" y="713520"/>
                  <a:pt x="9041358" y="743606"/>
                  <a:pt x="9004244" y="743606"/>
                </a:cubicBezTo>
                <a:lnTo>
                  <a:pt x="5622289" y="732939"/>
                </a:lnTo>
                <a:cubicBezTo>
                  <a:pt x="5583016" y="728420"/>
                  <a:pt x="5570412" y="700933"/>
                  <a:pt x="5570668" y="663008"/>
                </a:cubicBezTo>
                <a:cubicBezTo>
                  <a:pt x="5566005" y="600468"/>
                  <a:pt x="5569718" y="680142"/>
                  <a:pt x="5566203" y="592071"/>
                </a:cubicBezTo>
                <a:cubicBezTo>
                  <a:pt x="5565237" y="544944"/>
                  <a:pt x="5533396" y="538868"/>
                  <a:pt x="5503203" y="538870"/>
                </a:cubicBezTo>
                <a:lnTo>
                  <a:pt x="64452" y="551547"/>
                </a:lnTo>
                <a:cubicBezTo>
                  <a:pt x="27338" y="551547"/>
                  <a:pt x="0" y="524085"/>
                  <a:pt x="0" y="486971"/>
                </a:cubicBezTo>
                <a:cubicBezTo>
                  <a:pt x="2275" y="329395"/>
                  <a:pt x="-630" y="224776"/>
                  <a:pt x="1645" y="67200"/>
                </a:cubicBezTo>
                <a:close/>
              </a:path>
            </a:pathLst>
          </a:cu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7" name="Rektangel 36"/>
          <p:cNvSpPr/>
          <p:nvPr/>
        </p:nvSpPr>
        <p:spPr>
          <a:xfrm>
            <a:off x="9614180" y="4091686"/>
            <a:ext cx="914400" cy="7848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9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550" y="48807"/>
            <a:ext cx="1080000" cy="9318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2862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  <p:bldP spid="70" grpId="0" animBg="1"/>
      <p:bldP spid="71" grpId="0" animBg="1"/>
      <p:bldP spid="72" grpId="0" animBg="1"/>
      <p:bldP spid="88" grpId="0" animBg="1"/>
      <p:bldP spid="8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B968C6-DF46-DD48-ACEF-79EB409BC321}" type="slidenum">
              <a:rPr lang="nb-NO" smtClean="0"/>
              <a:pPr/>
              <a:t>5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239350" y="6346986"/>
            <a:ext cx="11646969" cy="32237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6E086950-441D-4649-8501-FB603ABE55D8" descr="3B2B8F71-4AFB-42EF-9B15-3164CF464483@h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46" y="5733256"/>
            <a:ext cx="1975749" cy="104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ktangel 8"/>
          <p:cNvSpPr/>
          <p:nvPr/>
        </p:nvSpPr>
        <p:spPr>
          <a:xfrm>
            <a:off x="9456373" y="116632"/>
            <a:ext cx="2592288" cy="14401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8" y="6252590"/>
            <a:ext cx="1788012" cy="560786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91" y="6237312"/>
            <a:ext cx="2370524" cy="54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https://www.finansnorge.no/siteassets/om-finans-norge/logoer/finans-norge-hovedlogo-trykk.jpg?width=610&amp;quality=60&amp;factor=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44" y="6338338"/>
            <a:ext cx="2767529" cy="40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" name="Ellipse 66"/>
          <p:cNvSpPr>
            <a:spLocks noChangeAspect="1"/>
          </p:cNvSpPr>
          <p:nvPr/>
        </p:nvSpPr>
        <p:spPr>
          <a:xfrm>
            <a:off x="200345" y="260700"/>
            <a:ext cx="468000" cy="468000"/>
          </a:xfrm>
          <a:prstGeom prst="ellipse">
            <a:avLst/>
          </a:prstGeom>
          <a:solidFill>
            <a:srgbClr val="C00000"/>
          </a:solidFill>
          <a:ln>
            <a:solidFill>
              <a:schemeClr val="bg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nb-NO" b="1" dirty="0" smtClean="0">
                <a:solidFill>
                  <a:schemeClr val="bg2"/>
                </a:solidFill>
                <a:latin typeface="Arial" charset="0"/>
                <a:ea typeface="Arial" charset="0"/>
                <a:cs typeface="Arial" charset="0"/>
              </a:rPr>
              <a:t>1.3</a:t>
            </a:r>
            <a:endParaRPr lang="nb-NO" b="1" dirty="0">
              <a:solidFill>
                <a:schemeClr val="bg2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174" y="285353"/>
            <a:ext cx="3840597" cy="5904761"/>
          </a:xfrm>
          <a:prstGeom prst="rect">
            <a:avLst/>
          </a:prstGeom>
        </p:spPr>
      </p:pic>
      <p:pic>
        <p:nvPicPr>
          <p:cNvPr id="5" name="Bild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5330" y="301334"/>
            <a:ext cx="2627672" cy="5807238"/>
          </a:xfrm>
          <a:prstGeom prst="rect">
            <a:avLst/>
          </a:prstGeom>
        </p:spPr>
      </p:pic>
      <p:sp>
        <p:nvSpPr>
          <p:cNvPr id="14" name="TekstSylinder 13"/>
          <p:cNvSpPr txBox="1"/>
          <p:nvPr/>
        </p:nvSpPr>
        <p:spPr>
          <a:xfrm>
            <a:off x="982666" y="318668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mtClean="0">
                <a:latin typeface="Arial" charset="0"/>
                <a:ea typeface="Arial" charset="0"/>
                <a:cs typeface="Arial" charset="0"/>
              </a:rPr>
              <a:t>Desktop</a:t>
            </a:r>
            <a:endParaRPr lang="nb-NO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kstSylinder 16"/>
          <p:cNvSpPr txBox="1"/>
          <p:nvPr/>
        </p:nvSpPr>
        <p:spPr>
          <a:xfrm>
            <a:off x="10506490" y="318668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Arial" charset="0"/>
                <a:ea typeface="Arial" charset="0"/>
                <a:cs typeface="Arial" charset="0"/>
              </a:rPr>
              <a:t>Mobil</a:t>
            </a:r>
            <a:endParaRPr lang="nb-NO" dirty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550" y="48807"/>
            <a:ext cx="1080000" cy="9318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1178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ssholder for lysbildenumm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B968C6-DF46-DD48-ACEF-79EB409BC321}" type="slidenum">
              <a:rPr lang="nb-NO" smtClean="0"/>
              <a:pPr/>
              <a:t>6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239350" y="6346986"/>
            <a:ext cx="11646969" cy="32237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8" name="6E086950-441D-4649-8501-FB603ABE55D8" descr="3B2B8F71-4AFB-42EF-9B15-3164CF464483@h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46" y="5733256"/>
            <a:ext cx="1975749" cy="1042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ktangel 8"/>
          <p:cNvSpPr/>
          <p:nvPr/>
        </p:nvSpPr>
        <p:spPr>
          <a:xfrm>
            <a:off x="9456373" y="116632"/>
            <a:ext cx="2592288" cy="14401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1" name="Bild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2438" y="6252590"/>
            <a:ext cx="1788012" cy="560786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691" y="6237312"/>
            <a:ext cx="2370524" cy="5479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 descr="https://www.finansnorge.no/siteassets/om-finans-norge/logoer/finans-norge-hovedlogo-trykk.jpg?width=610&amp;quality=60&amp;factor=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44" y="6338338"/>
            <a:ext cx="2767529" cy="403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kstSylinder 13"/>
          <p:cNvSpPr txBox="1"/>
          <p:nvPr/>
        </p:nvSpPr>
        <p:spPr>
          <a:xfrm>
            <a:off x="380365" y="3186689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mtClean="0">
                <a:latin typeface="Arial" charset="0"/>
                <a:ea typeface="Arial" charset="0"/>
                <a:cs typeface="Arial" charset="0"/>
              </a:rPr>
              <a:t>Desktop</a:t>
            </a:r>
            <a:endParaRPr lang="nb-NO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7" name="TekstSylinder 16"/>
          <p:cNvSpPr txBox="1"/>
          <p:nvPr/>
        </p:nvSpPr>
        <p:spPr>
          <a:xfrm>
            <a:off x="10506490" y="318668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latin typeface="Arial" charset="0"/>
                <a:ea typeface="Arial" charset="0"/>
                <a:cs typeface="Arial" charset="0"/>
              </a:rPr>
              <a:t>Mobil</a:t>
            </a:r>
            <a:endParaRPr lang="nb-NO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5" name="Ellipse 14"/>
          <p:cNvSpPr>
            <a:spLocks noChangeAspect="1"/>
          </p:cNvSpPr>
          <p:nvPr/>
        </p:nvSpPr>
        <p:spPr>
          <a:xfrm>
            <a:off x="200345" y="260700"/>
            <a:ext cx="468000" cy="46800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nb-NO" b="1" dirty="0">
                <a:solidFill>
                  <a:schemeClr val="bg1">
                    <a:lumMod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1.5</a:t>
            </a:r>
          </a:p>
        </p:txBody>
      </p:sp>
      <p:pic>
        <p:nvPicPr>
          <p:cNvPr id="2" name="Bild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720" y="81012"/>
            <a:ext cx="5878308" cy="6093293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645" y="32044"/>
            <a:ext cx="1506522" cy="6190438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6550" y="48807"/>
            <a:ext cx="1080000" cy="9318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736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lys bakgrunn">
  <a:themeElements>
    <a:clrScheme name="BITS NY">
      <a:dk1>
        <a:srgbClr val="35393C"/>
      </a:dk1>
      <a:lt1>
        <a:srgbClr val="F0F0F2"/>
      </a:lt1>
      <a:dk2>
        <a:srgbClr val="008ED2"/>
      </a:dk2>
      <a:lt2>
        <a:srgbClr val="FFFFFF"/>
      </a:lt2>
      <a:accent1>
        <a:srgbClr val="008ED2"/>
      </a:accent1>
      <a:accent2>
        <a:srgbClr val="A8A8A8"/>
      </a:accent2>
      <a:accent3>
        <a:srgbClr val="009AB3"/>
      </a:accent3>
      <a:accent4>
        <a:srgbClr val="16518C"/>
      </a:accent4>
      <a:accent5>
        <a:srgbClr val="C3D2A3"/>
      </a:accent5>
      <a:accent6>
        <a:srgbClr val="7CA76C"/>
      </a:accent6>
      <a:hlink>
        <a:srgbClr val="34ADEF"/>
      </a:hlink>
      <a:folHlink>
        <a:srgbClr val="34ADEF"/>
      </a:folHlink>
    </a:clrScheme>
    <a:fontScheme name="Museo Slab">
      <a:majorFont>
        <a:latin typeface="Museo Slab 500"/>
        <a:ea typeface=""/>
        <a:cs typeface=""/>
      </a:majorFont>
      <a:minorFont>
        <a:latin typeface="Museo Slab 50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aster mørk bakgrunn">
  <a:themeElements>
    <a:clrScheme name="BITS 1">
      <a:dk1>
        <a:srgbClr val="303B41"/>
      </a:dk1>
      <a:lt1>
        <a:srgbClr val="F0F0F2"/>
      </a:lt1>
      <a:dk2>
        <a:srgbClr val="34ADEF"/>
      </a:dk2>
      <a:lt2>
        <a:srgbClr val="FFFFFF"/>
      </a:lt2>
      <a:accent1>
        <a:srgbClr val="303B41"/>
      </a:accent1>
      <a:accent2>
        <a:srgbClr val="A1A1AD"/>
      </a:accent2>
      <a:accent3>
        <a:srgbClr val="3A454B"/>
      </a:accent3>
      <a:accent4>
        <a:srgbClr val="CC6600"/>
      </a:accent4>
      <a:accent5>
        <a:srgbClr val="FFC000"/>
      </a:accent5>
      <a:accent6>
        <a:srgbClr val="F0F0F2"/>
      </a:accent6>
      <a:hlink>
        <a:srgbClr val="34ADEF"/>
      </a:hlink>
      <a:folHlink>
        <a:srgbClr val="34ADEF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9080</TotalTime>
  <Words>123</Words>
  <Application>Microsoft Macintosh PowerPoint</Application>
  <PresentationFormat>Widescreen</PresentationFormat>
  <Paragraphs>51</Paragraphs>
  <Slides>6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6</vt:i4>
      </vt:variant>
    </vt:vector>
  </HeadingPairs>
  <TitlesOfParts>
    <vt:vector size="12" baseType="lpstr">
      <vt:lpstr>Calibri</vt:lpstr>
      <vt:lpstr>Museo Slab 500</vt:lpstr>
      <vt:lpstr>Arial</vt:lpstr>
      <vt:lpstr>Arial</vt:lpstr>
      <vt:lpstr>Master lys bakgrunn</vt:lpstr>
      <vt:lpstr>Master mørk bakgrunn</vt:lpstr>
      <vt:lpstr>Samtykkebasert lånesøknad (SBL)</vt:lpstr>
      <vt:lpstr>PowerPoint-presentasjon</vt:lpstr>
      <vt:lpstr>Skjermene gjelder for Samtykkeprosess</vt:lpstr>
      <vt:lpstr>Samtykkeprosess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Jean-Luc Orgeret</dc:creator>
  <cp:lastModifiedBy>Jean-Luc Orgeret</cp:lastModifiedBy>
  <cp:revision>937</cp:revision>
  <cp:lastPrinted>2017-06-12T15:02:46Z</cp:lastPrinted>
  <dcterms:created xsi:type="dcterms:W3CDTF">2011-04-02T17:19:46Z</dcterms:created>
  <dcterms:modified xsi:type="dcterms:W3CDTF">2017-06-12T15:03:00Z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ackOfficeType">
    <vt:lpwstr>growBusiness Solutions</vt:lpwstr>
  </property>
  <property fmtid="{D5CDD505-2E9C-101B-9397-08002B2CF9AE}" pid="3" name="Server">
    <vt:lpwstr>svapp360si</vt:lpwstr>
  </property>
  <property fmtid="{D5CDD505-2E9C-101B-9397-08002B2CF9AE}" pid="4" name="Protocol">
    <vt:lpwstr>off</vt:lpwstr>
  </property>
  <property fmtid="{D5CDD505-2E9C-101B-9397-08002B2CF9AE}" pid="5" name="Site">
    <vt:lpwstr>/locator.aspx</vt:lpwstr>
  </property>
  <property fmtid="{D5CDD505-2E9C-101B-9397-08002B2CF9AE}" pid="6" name="FileID">
    <vt:lpwstr>817305</vt:lpwstr>
  </property>
  <property fmtid="{D5CDD505-2E9C-101B-9397-08002B2CF9AE}" pid="7" name="VerID">
    <vt:lpwstr>0</vt:lpwstr>
  </property>
  <property fmtid="{D5CDD505-2E9C-101B-9397-08002B2CF9AE}" pid="8" name="FilePath">
    <vt:lpwstr>\\SVAPP360SI\360users\work\finans\jeano</vt:lpwstr>
  </property>
  <property fmtid="{D5CDD505-2E9C-101B-9397-08002B2CF9AE}" pid="9" name="FileName">
    <vt:lpwstr>16-290-12 SBL-Presentasjon-30.9.16 817305_563110_0.PPTX</vt:lpwstr>
  </property>
  <property fmtid="{D5CDD505-2E9C-101B-9397-08002B2CF9AE}" pid="10" name="FullFileName">
    <vt:lpwstr>\\SVAPP360SI\360users\work\finans\jeano\16-290-12 SBL-Presentasjon-30.9.16 817305_563110_0.PPTX</vt:lpwstr>
  </property>
</Properties>
</file>